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73" r:id="rId9"/>
    <p:sldId id="263" r:id="rId10"/>
    <p:sldId id="266" r:id="rId11"/>
    <p:sldId id="265" r:id="rId12"/>
    <p:sldId id="264" r:id="rId13"/>
    <p:sldId id="267" r:id="rId14"/>
    <p:sldId id="269" r:id="rId15"/>
    <p:sldId id="270" r:id="rId16"/>
    <p:sldId id="275" r:id="rId17"/>
    <p:sldId id="271"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4362EE-4D2C-4D13-B83E-5E0329E68106}" v="3166" dt="2021-06-26T14:50:08.054"/>
    <p1510:client id="{8094E3B2-DCB3-DCA4-4AC5-9EB925C3B062}" v="10" dt="2021-06-26T19:16:41.981"/>
    <p1510:client id="{857D3DE8-D25A-AF4B-B2BE-4327F5ADFA88}" v="353" dt="2021-06-26T17:43:53.852"/>
    <p1510:client id="{9312D455-D6D7-BC47-4D50-47186B0AFA8C}" v="4" dt="2021-06-26T13:39:47.595"/>
    <p1510:client id="{9C847F1D-185B-D76B-2A47-CD20D8C2E4C6}" v="1319" dt="2021-06-26T13:38:12.544"/>
    <p1510:client id="{E765A220-F191-4630-AC3F-4119A2137C47}" v="1128" dt="2021-06-25T23:59:09.313"/>
    <p1510:client id="{F4758BE0-0D3C-A6B4-29AB-6A1D6600046B}" v="73" dt="2021-06-26T14:58:57.8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ata4.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07597C-B80C-4988-93D6-C4EDD6E9BEC2}"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34178DD6-F039-43F8-A3D5-A39ED1259B44}">
      <dgm:prSet/>
      <dgm:spPr/>
      <dgm:t>
        <a:bodyPr/>
        <a:lstStyle/>
        <a:p>
          <a:r>
            <a:rPr lang="en-US"/>
            <a:t>About the Company </a:t>
          </a:r>
        </a:p>
      </dgm:t>
    </dgm:pt>
    <dgm:pt modelId="{7441B48D-3E12-4A68-8AF0-6E40A100D5D0}" type="parTrans" cxnId="{6356FED2-321A-4766-A5B6-241EB771F562}">
      <dgm:prSet/>
      <dgm:spPr/>
      <dgm:t>
        <a:bodyPr/>
        <a:lstStyle/>
        <a:p>
          <a:endParaRPr lang="en-US"/>
        </a:p>
      </dgm:t>
    </dgm:pt>
    <dgm:pt modelId="{1EB22CAD-6A40-4A77-8655-C508B0BDCC1D}" type="sibTrans" cxnId="{6356FED2-321A-4766-A5B6-241EB771F562}">
      <dgm:prSet/>
      <dgm:spPr/>
      <dgm:t>
        <a:bodyPr/>
        <a:lstStyle/>
        <a:p>
          <a:endParaRPr lang="en-US"/>
        </a:p>
      </dgm:t>
    </dgm:pt>
    <dgm:pt modelId="{4992BA1F-B7ED-4FCA-9067-8997D67294BC}">
      <dgm:prSet/>
      <dgm:spPr/>
      <dgm:t>
        <a:bodyPr/>
        <a:lstStyle/>
        <a:p>
          <a:r>
            <a:rPr lang="en-US"/>
            <a:t>Objective</a:t>
          </a:r>
        </a:p>
      </dgm:t>
    </dgm:pt>
    <dgm:pt modelId="{8B42F069-8965-40EC-88C4-8293FA4FCE9A}" type="parTrans" cxnId="{7701E6D6-55CE-4232-BA66-64F775A3AD67}">
      <dgm:prSet/>
      <dgm:spPr/>
      <dgm:t>
        <a:bodyPr/>
        <a:lstStyle/>
        <a:p>
          <a:endParaRPr lang="en-US"/>
        </a:p>
      </dgm:t>
    </dgm:pt>
    <dgm:pt modelId="{B86A8026-5CB5-48AE-89FC-235145487401}" type="sibTrans" cxnId="{7701E6D6-55CE-4232-BA66-64F775A3AD67}">
      <dgm:prSet/>
      <dgm:spPr/>
      <dgm:t>
        <a:bodyPr/>
        <a:lstStyle/>
        <a:p>
          <a:endParaRPr lang="en-US"/>
        </a:p>
      </dgm:t>
    </dgm:pt>
    <dgm:pt modelId="{ADD3ABE4-CA96-4A30-A8DB-06A2131C8280}">
      <dgm:prSet/>
      <dgm:spPr/>
      <dgm:t>
        <a:bodyPr/>
        <a:lstStyle/>
        <a:p>
          <a:r>
            <a:rPr lang="en-US"/>
            <a:t>Problem Description</a:t>
          </a:r>
        </a:p>
      </dgm:t>
    </dgm:pt>
    <dgm:pt modelId="{9481EB80-07AA-4063-A817-4DB5FF7F9ECD}" type="parTrans" cxnId="{3C5BF142-917D-46B7-8E64-FD2B29CEA3E5}">
      <dgm:prSet/>
      <dgm:spPr/>
      <dgm:t>
        <a:bodyPr/>
        <a:lstStyle/>
        <a:p>
          <a:endParaRPr lang="en-US"/>
        </a:p>
      </dgm:t>
    </dgm:pt>
    <dgm:pt modelId="{808D0142-5444-4B62-8DB7-EDCFE2C7B9CD}" type="sibTrans" cxnId="{3C5BF142-917D-46B7-8E64-FD2B29CEA3E5}">
      <dgm:prSet/>
      <dgm:spPr/>
      <dgm:t>
        <a:bodyPr/>
        <a:lstStyle/>
        <a:p>
          <a:endParaRPr lang="en-US"/>
        </a:p>
      </dgm:t>
    </dgm:pt>
    <dgm:pt modelId="{BBCBDFA9-5815-4CB2-8573-BB0F8E66D749}">
      <dgm:prSet/>
      <dgm:spPr/>
      <dgm:t>
        <a:bodyPr/>
        <a:lstStyle/>
        <a:p>
          <a:r>
            <a:rPr lang="en-US"/>
            <a:t>Solution Prominence</a:t>
          </a:r>
        </a:p>
      </dgm:t>
    </dgm:pt>
    <dgm:pt modelId="{E3AD7C03-54B8-42A1-A501-73F0AD2AD133}" type="parTrans" cxnId="{0E2DADEC-C2B4-4617-8636-F247245F7294}">
      <dgm:prSet/>
      <dgm:spPr/>
      <dgm:t>
        <a:bodyPr/>
        <a:lstStyle/>
        <a:p>
          <a:endParaRPr lang="en-US"/>
        </a:p>
      </dgm:t>
    </dgm:pt>
    <dgm:pt modelId="{1256A45B-9414-42B2-9DA8-F0D5216E9106}" type="sibTrans" cxnId="{0E2DADEC-C2B4-4617-8636-F247245F7294}">
      <dgm:prSet/>
      <dgm:spPr/>
      <dgm:t>
        <a:bodyPr/>
        <a:lstStyle/>
        <a:p>
          <a:endParaRPr lang="en-US"/>
        </a:p>
      </dgm:t>
    </dgm:pt>
    <dgm:pt modelId="{0B3D5F0F-E8A0-40D3-9D5C-704B1BC13ED5}">
      <dgm:prSet/>
      <dgm:spPr/>
      <dgm:t>
        <a:bodyPr/>
        <a:lstStyle/>
        <a:p>
          <a:r>
            <a:rPr lang="en-US"/>
            <a:t>Evaluation Criteria</a:t>
          </a:r>
        </a:p>
      </dgm:t>
    </dgm:pt>
    <dgm:pt modelId="{2083E002-0B75-4390-BC22-9D8EF9925C06}" type="parTrans" cxnId="{AD88BFB2-F3FB-45F7-B7F8-24F290A1A633}">
      <dgm:prSet/>
      <dgm:spPr/>
      <dgm:t>
        <a:bodyPr/>
        <a:lstStyle/>
        <a:p>
          <a:endParaRPr lang="en-US"/>
        </a:p>
      </dgm:t>
    </dgm:pt>
    <dgm:pt modelId="{FA252A6B-5A60-4FC2-8313-AE020A714C09}" type="sibTrans" cxnId="{AD88BFB2-F3FB-45F7-B7F8-24F290A1A633}">
      <dgm:prSet/>
      <dgm:spPr/>
      <dgm:t>
        <a:bodyPr/>
        <a:lstStyle/>
        <a:p>
          <a:endParaRPr lang="en-US"/>
        </a:p>
      </dgm:t>
    </dgm:pt>
    <dgm:pt modelId="{36494FAD-DDF5-4D92-86B8-1F1639ECC730}">
      <dgm:prSet/>
      <dgm:spPr/>
      <dgm:t>
        <a:bodyPr/>
        <a:lstStyle/>
        <a:p>
          <a:r>
            <a:rPr lang="en-US"/>
            <a:t>Application Development Plan</a:t>
          </a:r>
        </a:p>
      </dgm:t>
    </dgm:pt>
    <dgm:pt modelId="{1803BECE-5C43-4AE8-AFAF-C7E0A3A453BA}" type="parTrans" cxnId="{486E0D07-1A89-4D8E-AD67-4321233BD5C6}">
      <dgm:prSet/>
      <dgm:spPr/>
      <dgm:t>
        <a:bodyPr/>
        <a:lstStyle/>
        <a:p>
          <a:endParaRPr lang="en-US"/>
        </a:p>
      </dgm:t>
    </dgm:pt>
    <dgm:pt modelId="{73D96086-935E-4CEE-BF2D-AD5F109F16F6}" type="sibTrans" cxnId="{486E0D07-1A89-4D8E-AD67-4321233BD5C6}">
      <dgm:prSet/>
      <dgm:spPr/>
      <dgm:t>
        <a:bodyPr/>
        <a:lstStyle/>
        <a:p>
          <a:endParaRPr lang="en-US"/>
        </a:p>
      </dgm:t>
    </dgm:pt>
    <dgm:pt modelId="{667CD4E9-A445-49F8-9234-61F2562D1404}">
      <dgm:prSet/>
      <dgm:spPr/>
      <dgm:t>
        <a:bodyPr/>
        <a:lstStyle/>
        <a:p>
          <a:r>
            <a:rPr lang="en-US"/>
            <a:t>Data Sourcing </a:t>
          </a:r>
        </a:p>
      </dgm:t>
    </dgm:pt>
    <dgm:pt modelId="{4EC68767-E4C9-4BC6-BB30-021830A9ED64}" type="parTrans" cxnId="{96FC7E24-01D3-49F1-BE64-4040964A719A}">
      <dgm:prSet/>
      <dgm:spPr/>
      <dgm:t>
        <a:bodyPr/>
        <a:lstStyle/>
        <a:p>
          <a:endParaRPr lang="en-US"/>
        </a:p>
      </dgm:t>
    </dgm:pt>
    <dgm:pt modelId="{F25E8EA5-E861-4689-8057-E5103DCF3B60}" type="sibTrans" cxnId="{96FC7E24-01D3-49F1-BE64-4040964A719A}">
      <dgm:prSet/>
      <dgm:spPr/>
      <dgm:t>
        <a:bodyPr/>
        <a:lstStyle/>
        <a:p>
          <a:endParaRPr lang="en-US"/>
        </a:p>
      </dgm:t>
    </dgm:pt>
    <dgm:pt modelId="{F3CB7CAC-72CB-49CC-A031-D2C1425CE452}">
      <dgm:prSet/>
      <dgm:spPr/>
      <dgm:t>
        <a:bodyPr/>
        <a:lstStyle/>
        <a:p>
          <a:r>
            <a:rPr lang="en-US"/>
            <a:t>Data Integration</a:t>
          </a:r>
        </a:p>
      </dgm:t>
    </dgm:pt>
    <dgm:pt modelId="{C2E17F2E-7474-43C6-9B3B-179BB0ED1518}" type="parTrans" cxnId="{CBDCF807-37AC-4239-BE44-4F1C75A726CC}">
      <dgm:prSet/>
      <dgm:spPr/>
      <dgm:t>
        <a:bodyPr/>
        <a:lstStyle/>
        <a:p>
          <a:endParaRPr lang="en-US"/>
        </a:p>
      </dgm:t>
    </dgm:pt>
    <dgm:pt modelId="{C932FB74-8D1C-4401-9DC8-346BFB3DF596}" type="sibTrans" cxnId="{CBDCF807-37AC-4239-BE44-4F1C75A726CC}">
      <dgm:prSet/>
      <dgm:spPr/>
      <dgm:t>
        <a:bodyPr/>
        <a:lstStyle/>
        <a:p>
          <a:endParaRPr lang="en-US"/>
        </a:p>
      </dgm:t>
    </dgm:pt>
    <dgm:pt modelId="{04A653E4-0F05-4B84-A488-BBE98F8D840E}">
      <dgm:prSet/>
      <dgm:spPr/>
      <dgm:t>
        <a:bodyPr/>
        <a:lstStyle/>
        <a:p>
          <a:r>
            <a:rPr lang="en-US"/>
            <a:t>Deep Neural Nets</a:t>
          </a:r>
        </a:p>
      </dgm:t>
    </dgm:pt>
    <dgm:pt modelId="{EEBC9B77-6D59-4150-9C87-0F20B97B3BF9}" type="parTrans" cxnId="{7AB51783-9006-4B33-923A-A641FC41613F}">
      <dgm:prSet/>
      <dgm:spPr/>
      <dgm:t>
        <a:bodyPr/>
        <a:lstStyle/>
        <a:p>
          <a:endParaRPr lang="en-US"/>
        </a:p>
      </dgm:t>
    </dgm:pt>
    <dgm:pt modelId="{E4395AE3-3E09-4756-B4A6-6FF2415190E4}" type="sibTrans" cxnId="{7AB51783-9006-4B33-923A-A641FC41613F}">
      <dgm:prSet/>
      <dgm:spPr/>
      <dgm:t>
        <a:bodyPr/>
        <a:lstStyle/>
        <a:p>
          <a:endParaRPr lang="en-US"/>
        </a:p>
      </dgm:t>
    </dgm:pt>
    <dgm:pt modelId="{D80FBD24-7BB8-4318-8D47-606901388826}">
      <dgm:prSet/>
      <dgm:spPr/>
      <dgm:t>
        <a:bodyPr/>
        <a:lstStyle/>
        <a:p>
          <a:r>
            <a:rPr lang="en-US"/>
            <a:t>Data Storage</a:t>
          </a:r>
        </a:p>
      </dgm:t>
    </dgm:pt>
    <dgm:pt modelId="{69747EE9-5C69-4402-884A-367948C95F40}" type="parTrans" cxnId="{A3F21E80-735B-4428-A509-FB89A7ACBCBA}">
      <dgm:prSet/>
      <dgm:spPr/>
      <dgm:t>
        <a:bodyPr/>
        <a:lstStyle/>
        <a:p>
          <a:endParaRPr lang="en-US"/>
        </a:p>
      </dgm:t>
    </dgm:pt>
    <dgm:pt modelId="{80A5EFE3-67AB-4230-9698-5FA825246D52}" type="sibTrans" cxnId="{A3F21E80-735B-4428-A509-FB89A7ACBCBA}">
      <dgm:prSet/>
      <dgm:spPr/>
      <dgm:t>
        <a:bodyPr/>
        <a:lstStyle/>
        <a:p>
          <a:endParaRPr lang="en-US"/>
        </a:p>
      </dgm:t>
    </dgm:pt>
    <dgm:pt modelId="{C8C2FAB0-BDDD-40EB-8ED2-3597BFB8178B}">
      <dgm:prSet/>
      <dgm:spPr/>
      <dgm:t>
        <a:bodyPr/>
        <a:lstStyle/>
        <a:p>
          <a:r>
            <a:rPr lang="en-US"/>
            <a:t>Data </a:t>
          </a:r>
          <a:r>
            <a:rPr lang="en-US">
              <a:latin typeface="Calibri Light" panose="020F0302020204030204"/>
            </a:rPr>
            <a:t>Retrieval</a:t>
          </a:r>
          <a:endParaRPr lang="en-US"/>
        </a:p>
      </dgm:t>
    </dgm:pt>
    <dgm:pt modelId="{E6B8B024-F100-420A-B5BB-3D20BE240AA3}" type="parTrans" cxnId="{7029FB05-CFAF-4D5E-997A-C28D45859681}">
      <dgm:prSet/>
      <dgm:spPr/>
      <dgm:t>
        <a:bodyPr/>
        <a:lstStyle/>
        <a:p>
          <a:endParaRPr lang="en-US"/>
        </a:p>
      </dgm:t>
    </dgm:pt>
    <dgm:pt modelId="{E92A5C8B-55E9-4C31-A891-C12AA0562A30}" type="sibTrans" cxnId="{7029FB05-CFAF-4D5E-997A-C28D45859681}">
      <dgm:prSet/>
      <dgm:spPr/>
      <dgm:t>
        <a:bodyPr/>
        <a:lstStyle/>
        <a:p>
          <a:endParaRPr lang="en-US"/>
        </a:p>
      </dgm:t>
    </dgm:pt>
    <dgm:pt modelId="{99EA6AFF-E44A-4A4A-ACF6-65DE6885358C}">
      <dgm:prSet/>
      <dgm:spPr/>
      <dgm:t>
        <a:bodyPr/>
        <a:lstStyle/>
        <a:p>
          <a:r>
            <a:rPr lang="en-US"/>
            <a:t>Challenges </a:t>
          </a:r>
        </a:p>
      </dgm:t>
    </dgm:pt>
    <dgm:pt modelId="{FA65ADCF-2EF1-4D73-B51D-2E9EB50EC5B2}" type="parTrans" cxnId="{02D2F2C2-68DF-478A-A7DE-AAEDEBC09F92}">
      <dgm:prSet/>
      <dgm:spPr/>
      <dgm:t>
        <a:bodyPr/>
        <a:lstStyle/>
        <a:p>
          <a:endParaRPr lang="en-US"/>
        </a:p>
      </dgm:t>
    </dgm:pt>
    <dgm:pt modelId="{63375B28-2CCE-49BC-B42C-E7DF25FC9AEE}" type="sibTrans" cxnId="{02D2F2C2-68DF-478A-A7DE-AAEDEBC09F92}">
      <dgm:prSet/>
      <dgm:spPr/>
      <dgm:t>
        <a:bodyPr/>
        <a:lstStyle/>
        <a:p>
          <a:endParaRPr lang="en-US"/>
        </a:p>
      </dgm:t>
    </dgm:pt>
    <dgm:pt modelId="{78AD363E-E647-4988-9C6D-6338DD02DAC6}">
      <dgm:prSet/>
      <dgm:spPr/>
      <dgm:t>
        <a:bodyPr/>
        <a:lstStyle/>
        <a:p>
          <a:r>
            <a:rPr lang="en-US"/>
            <a:t>Future Aspects</a:t>
          </a:r>
        </a:p>
      </dgm:t>
    </dgm:pt>
    <dgm:pt modelId="{3472E7CB-6FB2-4805-9DE9-273583D4DED3}" type="parTrans" cxnId="{847C6119-425D-4FB9-84D9-EBA124A1E936}">
      <dgm:prSet/>
      <dgm:spPr/>
      <dgm:t>
        <a:bodyPr/>
        <a:lstStyle/>
        <a:p>
          <a:endParaRPr lang="en-US"/>
        </a:p>
      </dgm:t>
    </dgm:pt>
    <dgm:pt modelId="{1AA49BE6-F471-4F58-A852-D2EDCA27AF27}" type="sibTrans" cxnId="{847C6119-425D-4FB9-84D9-EBA124A1E936}">
      <dgm:prSet/>
      <dgm:spPr/>
      <dgm:t>
        <a:bodyPr/>
        <a:lstStyle/>
        <a:p>
          <a:endParaRPr lang="en-US"/>
        </a:p>
      </dgm:t>
    </dgm:pt>
    <dgm:pt modelId="{3C984045-6FD3-4EC7-9F7A-1F53B6217758}" type="pres">
      <dgm:prSet presAssocID="{8907597C-B80C-4988-93D6-C4EDD6E9BEC2}" presName="diagram" presStyleCnt="0">
        <dgm:presLayoutVars>
          <dgm:dir/>
          <dgm:resizeHandles val="exact"/>
        </dgm:presLayoutVars>
      </dgm:prSet>
      <dgm:spPr/>
    </dgm:pt>
    <dgm:pt modelId="{A1649271-CAD6-4262-A8E7-F3FBA2FFE53E}" type="pres">
      <dgm:prSet presAssocID="{34178DD6-F039-43F8-A3D5-A39ED1259B44}" presName="node" presStyleLbl="node1" presStyleIdx="0" presStyleCnt="13">
        <dgm:presLayoutVars>
          <dgm:bulletEnabled val="1"/>
        </dgm:presLayoutVars>
      </dgm:prSet>
      <dgm:spPr/>
    </dgm:pt>
    <dgm:pt modelId="{A37389DD-34A9-4C23-9953-82E4D2F0DD39}" type="pres">
      <dgm:prSet presAssocID="{1EB22CAD-6A40-4A77-8655-C508B0BDCC1D}" presName="sibTrans" presStyleCnt="0"/>
      <dgm:spPr/>
    </dgm:pt>
    <dgm:pt modelId="{C1103250-975B-4620-B06B-E530F755CC0A}" type="pres">
      <dgm:prSet presAssocID="{4992BA1F-B7ED-4FCA-9067-8997D67294BC}" presName="node" presStyleLbl="node1" presStyleIdx="1" presStyleCnt="13">
        <dgm:presLayoutVars>
          <dgm:bulletEnabled val="1"/>
        </dgm:presLayoutVars>
      </dgm:prSet>
      <dgm:spPr/>
    </dgm:pt>
    <dgm:pt modelId="{2A1CEE55-7AC0-40AC-8412-EDD889E1E699}" type="pres">
      <dgm:prSet presAssocID="{B86A8026-5CB5-48AE-89FC-235145487401}" presName="sibTrans" presStyleCnt="0"/>
      <dgm:spPr/>
    </dgm:pt>
    <dgm:pt modelId="{523FB8EF-96F3-4B44-A8AA-CA84F9BEB196}" type="pres">
      <dgm:prSet presAssocID="{ADD3ABE4-CA96-4A30-A8DB-06A2131C8280}" presName="node" presStyleLbl="node1" presStyleIdx="2" presStyleCnt="13">
        <dgm:presLayoutVars>
          <dgm:bulletEnabled val="1"/>
        </dgm:presLayoutVars>
      </dgm:prSet>
      <dgm:spPr/>
    </dgm:pt>
    <dgm:pt modelId="{062D08A1-D188-417F-A9A1-233AB223A8A3}" type="pres">
      <dgm:prSet presAssocID="{808D0142-5444-4B62-8DB7-EDCFE2C7B9CD}" presName="sibTrans" presStyleCnt="0"/>
      <dgm:spPr/>
    </dgm:pt>
    <dgm:pt modelId="{0D6901A0-F1B6-43FC-BB9A-10B5504BC65D}" type="pres">
      <dgm:prSet presAssocID="{BBCBDFA9-5815-4CB2-8573-BB0F8E66D749}" presName="node" presStyleLbl="node1" presStyleIdx="3" presStyleCnt="13">
        <dgm:presLayoutVars>
          <dgm:bulletEnabled val="1"/>
        </dgm:presLayoutVars>
      </dgm:prSet>
      <dgm:spPr/>
    </dgm:pt>
    <dgm:pt modelId="{5D48C9E4-2DB8-4DA5-AC76-5A8CC0012FE0}" type="pres">
      <dgm:prSet presAssocID="{1256A45B-9414-42B2-9DA8-F0D5216E9106}" presName="sibTrans" presStyleCnt="0"/>
      <dgm:spPr/>
    </dgm:pt>
    <dgm:pt modelId="{E44A7BB7-6624-4CC6-9D1C-2C1F8CBC1360}" type="pres">
      <dgm:prSet presAssocID="{0B3D5F0F-E8A0-40D3-9D5C-704B1BC13ED5}" presName="node" presStyleLbl="node1" presStyleIdx="4" presStyleCnt="13">
        <dgm:presLayoutVars>
          <dgm:bulletEnabled val="1"/>
        </dgm:presLayoutVars>
      </dgm:prSet>
      <dgm:spPr/>
    </dgm:pt>
    <dgm:pt modelId="{29124D85-F1AB-4195-8B0C-DB0FC18931B7}" type="pres">
      <dgm:prSet presAssocID="{FA252A6B-5A60-4FC2-8313-AE020A714C09}" presName="sibTrans" presStyleCnt="0"/>
      <dgm:spPr/>
    </dgm:pt>
    <dgm:pt modelId="{2832A117-2502-4F95-88B1-C90480558D73}" type="pres">
      <dgm:prSet presAssocID="{36494FAD-DDF5-4D92-86B8-1F1639ECC730}" presName="node" presStyleLbl="node1" presStyleIdx="5" presStyleCnt="13">
        <dgm:presLayoutVars>
          <dgm:bulletEnabled val="1"/>
        </dgm:presLayoutVars>
      </dgm:prSet>
      <dgm:spPr/>
    </dgm:pt>
    <dgm:pt modelId="{E616B518-6639-45B8-8765-BC0715E32C14}" type="pres">
      <dgm:prSet presAssocID="{73D96086-935E-4CEE-BF2D-AD5F109F16F6}" presName="sibTrans" presStyleCnt="0"/>
      <dgm:spPr/>
    </dgm:pt>
    <dgm:pt modelId="{8C900EC8-42EE-4AD1-960F-10D7A54F9E53}" type="pres">
      <dgm:prSet presAssocID="{667CD4E9-A445-49F8-9234-61F2562D1404}" presName="node" presStyleLbl="node1" presStyleIdx="6" presStyleCnt="13">
        <dgm:presLayoutVars>
          <dgm:bulletEnabled val="1"/>
        </dgm:presLayoutVars>
      </dgm:prSet>
      <dgm:spPr/>
    </dgm:pt>
    <dgm:pt modelId="{F8336444-5DB5-409D-B54C-EC79523DAE1F}" type="pres">
      <dgm:prSet presAssocID="{F25E8EA5-E861-4689-8057-E5103DCF3B60}" presName="sibTrans" presStyleCnt="0"/>
      <dgm:spPr/>
    </dgm:pt>
    <dgm:pt modelId="{83B081FF-353D-4AE8-B895-251A637C2848}" type="pres">
      <dgm:prSet presAssocID="{F3CB7CAC-72CB-49CC-A031-D2C1425CE452}" presName="node" presStyleLbl="node1" presStyleIdx="7" presStyleCnt="13">
        <dgm:presLayoutVars>
          <dgm:bulletEnabled val="1"/>
        </dgm:presLayoutVars>
      </dgm:prSet>
      <dgm:spPr/>
    </dgm:pt>
    <dgm:pt modelId="{8F1A0626-2D0D-4032-9A38-732A3E1135DD}" type="pres">
      <dgm:prSet presAssocID="{C932FB74-8D1C-4401-9DC8-346BFB3DF596}" presName="sibTrans" presStyleCnt="0"/>
      <dgm:spPr/>
    </dgm:pt>
    <dgm:pt modelId="{39D07915-A4FC-489A-90BB-F174B44BD6D7}" type="pres">
      <dgm:prSet presAssocID="{04A653E4-0F05-4B84-A488-BBE98F8D840E}" presName="node" presStyleLbl="node1" presStyleIdx="8" presStyleCnt="13">
        <dgm:presLayoutVars>
          <dgm:bulletEnabled val="1"/>
        </dgm:presLayoutVars>
      </dgm:prSet>
      <dgm:spPr/>
    </dgm:pt>
    <dgm:pt modelId="{F4F5D286-DF8D-4CB5-A0BD-E055FBE9741A}" type="pres">
      <dgm:prSet presAssocID="{E4395AE3-3E09-4756-B4A6-6FF2415190E4}" presName="sibTrans" presStyleCnt="0"/>
      <dgm:spPr/>
    </dgm:pt>
    <dgm:pt modelId="{EBFDEAF3-80DD-4249-86CF-F711EE1A0DB1}" type="pres">
      <dgm:prSet presAssocID="{D80FBD24-7BB8-4318-8D47-606901388826}" presName="node" presStyleLbl="node1" presStyleIdx="9" presStyleCnt="13">
        <dgm:presLayoutVars>
          <dgm:bulletEnabled val="1"/>
        </dgm:presLayoutVars>
      </dgm:prSet>
      <dgm:spPr/>
    </dgm:pt>
    <dgm:pt modelId="{D767CFEC-6608-4F9F-BDD7-1C0D64B97ABD}" type="pres">
      <dgm:prSet presAssocID="{80A5EFE3-67AB-4230-9698-5FA825246D52}" presName="sibTrans" presStyleCnt="0"/>
      <dgm:spPr/>
    </dgm:pt>
    <dgm:pt modelId="{11A776B0-DEE9-476E-A573-D767540B29DD}" type="pres">
      <dgm:prSet presAssocID="{C8C2FAB0-BDDD-40EB-8ED2-3597BFB8178B}" presName="node" presStyleLbl="node1" presStyleIdx="10" presStyleCnt="13">
        <dgm:presLayoutVars>
          <dgm:bulletEnabled val="1"/>
        </dgm:presLayoutVars>
      </dgm:prSet>
      <dgm:spPr/>
    </dgm:pt>
    <dgm:pt modelId="{FC340A3B-15E1-4DE4-A533-CCF7505C6278}" type="pres">
      <dgm:prSet presAssocID="{E92A5C8B-55E9-4C31-A891-C12AA0562A30}" presName="sibTrans" presStyleCnt="0"/>
      <dgm:spPr/>
    </dgm:pt>
    <dgm:pt modelId="{D41579A7-AD8F-411E-879D-CED6B4DF1225}" type="pres">
      <dgm:prSet presAssocID="{99EA6AFF-E44A-4A4A-ACF6-65DE6885358C}" presName="node" presStyleLbl="node1" presStyleIdx="11" presStyleCnt="13">
        <dgm:presLayoutVars>
          <dgm:bulletEnabled val="1"/>
        </dgm:presLayoutVars>
      </dgm:prSet>
      <dgm:spPr/>
    </dgm:pt>
    <dgm:pt modelId="{C7D0CEE9-CB74-49B0-A1AE-53F3DB5B028B}" type="pres">
      <dgm:prSet presAssocID="{63375B28-2CCE-49BC-B42C-E7DF25FC9AEE}" presName="sibTrans" presStyleCnt="0"/>
      <dgm:spPr/>
    </dgm:pt>
    <dgm:pt modelId="{CFA2E826-A2AC-4F99-B752-7AA5ECF50E15}" type="pres">
      <dgm:prSet presAssocID="{78AD363E-E647-4988-9C6D-6338DD02DAC6}" presName="node" presStyleLbl="node1" presStyleIdx="12" presStyleCnt="13">
        <dgm:presLayoutVars>
          <dgm:bulletEnabled val="1"/>
        </dgm:presLayoutVars>
      </dgm:prSet>
      <dgm:spPr/>
    </dgm:pt>
  </dgm:ptLst>
  <dgm:cxnLst>
    <dgm:cxn modelId="{7029FB05-CFAF-4D5E-997A-C28D45859681}" srcId="{8907597C-B80C-4988-93D6-C4EDD6E9BEC2}" destId="{C8C2FAB0-BDDD-40EB-8ED2-3597BFB8178B}" srcOrd="10" destOrd="0" parTransId="{E6B8B024-F100-420A-B5BB-3D20BE240AA3}" sibTransId="{E92A5C8B-55E9-4C31-A891-C12AA0562A30}"/>
    <dgm:cxn modelId="{486E0D07-1A89-4D8E-AD67-4321233BD5C6}" srcId="{8907597C-B80C-4988-93D6-C4EDD6E9BEC2}" destId="{36494FAD-DDF5-4D92-86B8-1F1639ECC730}" srcOrd="5" destOrd="0" parTransId="{1803BECE-5C43-4AE8-AFAF-C7E0A3A453BA}" sibTransId="{73D96086-935E-4CEE-BF2D-AD5F109F16F6}"/>
    <dgm:cxn modelId="{CBDCF807-37AC-4239-BE44-4F1C75A726CC}" srcId="{8907597C-B80C-4988-93D6-C4EDD6E9BEC2}" destId="{F3CB7CAC-72CB-49CC-A031-D2C1425CE452}" srcOrd="7" destOrd="0" parTransId="{C2E17F2E-7474-43C6-9B3B-179BB0ED1518}" sibTransId="{C932FB74-8D1C-4401-9DC8-346BFB3DF596}"/>
    <dgm:cxn modelId="{191E4715-95B0-4C60-A58A-8F75DFADD8EF}" type="presOf" srcId="{4992BA1F-B7ED-4FCA-9067-8997D67294BC}" destId="{C1103250-975B-4620-B06B-E530F755CC0A}" srcOrd="0" destOrd="0" presId="urn:microsoft.com/office/officeart/2005/8/layout/default"/>
    <dgm:cxn modelId="{847C6119-425D-4FB9-84D9-EBA124A1E936}" srcId="{8907597C-B80C-4988-93D6-C4EDD6E9BEC2}" destId="{78AD363E-E647-4988-9C6D-6338DD02DAC6}" srcOrd="12" destOrd="0" parTransId="{3472E7CB-6FB2-4805-9DE9-273583D4DED3}" sibTransId="{1AA49BE6-F471-4F58-A852-D2EDCA27AF27}"/>
    <dgm:cxn modelId="{77AF8E1D-2230-412C-9490-04FF4D125ACE}" type="presOf" srcId="{8907597C-B80C-4988-93D6-C4EDD6E9BEC2}" destId="{3C984045-6FD3-4EC7-9F7A-1F53B6217758}" srcOrd="0" destOrd="0" presId="urn:microsoft.com/office/officeart/2005/8/layout/default"/>
    <dgm:cxn modelId="{96FC7E24-01D3-49F1-BE64-4040964A719A}" srcId="{8907597C-B80C-4988-93D6-C4EDD6E9BEC2}" destId="{667CD4E9-A445-49F8-9234-61F2562D1404}" srcOrd="6" destOrd="0" parTransId="{4EC68767-E4C9-4BC6-BB30-021830A9ED64}" sibTransId="{F25E8EA5-E861-4689-8057-E5103DCF3B60}"/>
    <dgm:cxn modelId="{57BD2E33-D290-4A54-AB80-DA40CC930C76}" type="presOf" srcId="{78AD363E-E647-4988-9C6D-6338DD02DAC6}" destId="{CFA2E826-A2AC-4F99-B752-7AA5ECF50E15}" srcOrd="0" destOrd="0" presId="urn:microsoft.com/office/officeart/2005/8/layout/default"/>
    <dgm:cxn modelId="{EC65B65E-42F2-4258-B391-71456BF339EC}" type="presOf" srcId="{667CD4E9-A445-49F8-9234-61F2562D1404}" destId="{8C900EC8-42EE-4AD1-960F-10D7A54F9E53}" srcOrd="0" destOrd="0" presId="urn:microsoft.com/office/officeart/2005/8/layout/default"/>
    <dgm:cxn modelId="{879FF941-7580-4849-8F1D-9B0EA2492BE5}" type="presOf" srcId="{D80FBD24-7BB8-4318-8D47-606901388826}" destId="{EBFDEAF3-80DD-4249-86CF-F711EE1A0DB1}" srcOrd="0" destOrd="0" presId="urn:microsoft.com/office/officeart/2005/8/layout/default"/>
    <dgm:cxn modelId="{3C5BF142-917D-46B7-8E64-FD2B29CEA3E5}" srcId="{8907597C-B80C-4988-93D6-C4EDD6E9BEC2}" destId="{ADD3ABE4-CA96-4A30-A8DB-06A2131C8280}" srcOrd="2" destOrd="0" parTransId="{9481EB80-07AA-4063-A817-4DB5FF7F9ECD}" sibTransId="{808D0142-5444-4B62-8DB7-EDCFE2C7B9CD}"/>
    <dgm:cxn modelId="{C844AD63-6A6C-4ED0-8D99-A36D7EDA4F29}" type="presOf" srcId="{ADD3ABE4-CA96-4A30-A8DB-06A2131C8280}" destId="{523FB8EF-96F3-4B44-A8AA-CA84F9BEB196}" srcOrd="0" destOrd="0" presId="urn:microsoft.com/office/officeart/2005/8/layout/default"/>
    <dgm:cxn modelId="{686EA64A-6391-4188-BC09-271DD1B44B2A}" type="presOf" srcId="{0B3D5F0F-E8A0-40D3-9D5C-704B1BC13ED5}" destId="{E44A7BB7-6624-4CC6-9D1C-2C1F8CBC1360}" srcOrd="0" destOrd="0" presId="urn:microsoft.com/office/officeart/2005/8/layout/default"/>
    <dgm:cxn modelId="{7989327E-762F-4158-9967-BA83E5E03F4C}" type="presOf" srcId="{C8C2FAB0-BDDD-40EB-8ED2-3597BFB8178B}" destId="{11A776B0-DEE9-476E-A573-D767540B29DD}" srcOrd="0" destOrd="0" presId="urn:microsoft.com/office/officeart/2005/8/layout/default"/>
    <dgm:cxn modelId="{A3F21E80-735B-4428-A509-FB89A7ACBCBA}" srcId="{8907597C-B80C-4988-93D6-C4EDD6E9BEC2}" destId="{D80FBD24-7BB8-4318-8D47-606901388826}" srcOrd="9" destOrd="0" parTransId="{69747EE9-5C69-4402-884A-367948C95F40}" sibTransId="{80A5EFE3-67AB-4230-9698-5FA825246D52}"/>
    <dgm:cxn modelId="{7AB51783-9006-4B33-923A-A641FC41613F}" srcId="{8907597C-B80C-4988-93D6-C4EDD6E9BEC2}" destId="{04A653E4-0F05-4B84-A488-BBE98F8D840E}" srcOrd="8" destOrd="0" parTransId="{EEBC9B77-6D59-4150-9C87-0F20B97B3BF9}" sibTransId="{E4395AE3-3E09-4756-B4A6-6FF2415190E4}"/>
    <dgm:cxn modelId="{15BAB08B-990A-4F2E-85C3-3B352601BF47}" type="presOf" srcId="{34178DD6-F039-43F8-A3D5-A39ED1259B44}" destId="{A1649271-CAD6-4262-A8E7-F3FBA2FFE53E}" srcOrd="0" destOrd="0" presId="urn:microsoft.com/office/officeart/2005/8/layout/default"/>
    <dgm:cxn modelId="{5D544B99-97F1-4A87-8213-240D7AB705D6}" type="presOf" srcId="{BBCBDFA9-5815-4CB2-8573-BB0F8E66D749}" destId="{0D6901A0-F1B6-43FC-BB9A-10B5504BC65D}" srcOrd="0" destOrd="0" presId="urn:microsoft.com/office/officeart/2005/8/layout/default"/>
    <dgm:cxn modelId="{46FC699B-3058-467A-AF95-A3DD9669E8FA}" type="presOf" srcId="{36494FAD-DDF5-4D92-86B8-1F1639ECC730}" destId="{2832A117-2502-4F95-88B1-C90480558D73}" srcOrd="0" destOrd="0" presId="urn:microsoft.com/office/officeart/2005/8/layout/default"/>
    <dgm:cxn modelId="{197B0AA6-1FBD-4D00-A9D6-A202574689D0}" type="presOf" srcId="{F3CB7CAC-72CB-49CC-A031-D2C1425CE452}" destId="{83B081FF-353D-4AE8-B895-251A637C2848}" srcOrd="0" destOrd="0" presId="urn:microsoft.com/office/officeart/2005/8/layout/default"/>
    <dgm:cxn modelId="{AD88BFB2-F3FB-45F7-B7F8-24F290A1A633}" srcId="{8907597C-B80C-4988-93D6-C4EDD6E9BEC2}" destId="{0B3D5F0F-E8A0-40D3-9D5C-704B1BC13ED5}" srcOrd="4" destOrd="0" parTransId="{2083E002-0B75-4390-BC22-9D8EF9925C06}" sibTransId="{FA252A6B-5A60-4FC2-8313-AE020A714C09}"/>
    <dgm:cxn modelId="{02D2F2C2-68DF-478A-A7DE-AAEDEBC09F92}" srcId="{8907597C-B80C-4988-93D6-C4EDD6E9BEC2}" destId="{99EA6AFF-E44A-4A4A-ACF6-65DE6885358C}" srcOrd="11" destOrd="0" parTransId="{FA65ADCF-2EF1-4D73-B51D-2E9EB50EC5B2}" sibTransId="{63375B28-2CCE-49BC-B42C-E7DF25FC9AEE}"/>
    <dgm:cxn modelId="{6356FED2-321A-4766-A5B6-241EB771F562}" srcId="{8907597C-B80C-4988-93D6-C4EDD6E9BEC2}" destId="{34178DD6-F039-43F8-A3D5-A39ED1259B44}" srcOrd="0" destOrd="0" parTransId="{7441B48D-3E12-4A68-8AF0-6E40A100D5D0}" sibTransId="{1EB22CAD-6A40-4A77-8655-C508B0BDCC1D}"/>
    <dgm:cxn modelId="{7701E6D6-55CE-4232-BA66-64F775A3AD67}" srcId="{8907597C-B80C-4988-93D6-C4EDD6E9BEC2}" destId="{4992BA1F-B7ED-4FCA-9067-8997D67294BC}" srcOrd="1" destOrd="0" parTransId="{8B42F069-8965-40EC-88C4-8293FA4FCE9A}" sibTransId="{B86A8026-5CB5-48AE-89FC-235145487401}"/>
    <dgm:cxn modelId="{D2BBF6E3-99D1-4BD0-B574-A56712E4E88C}" type="presOf" srcId="{99EA6AFF-E44A-4A4A-ACF6-65DE6885358C}" destId="{D41579A7-AD8F-411E-879D-CED6B4DF1225}" srcOrd="0" destOrd="0" presId="urn:microsoft.com/office/officeart/2005/8/layout/default"/>
    <dgm:cxn modelId="{0E2DADEC-C2B4-4617-8636-F247245F7294}" srcId="{8907597C-B80C-4988-93D6-C4EDD6E9BEC2}" destId="{BBCBDFA9-5815-4CB2-8573-BB0F8E66D749}" srcOrd="3" destOrd="0" parTransId="{E3AD7C03-54B8-42A1-A501-73F0AD2AD133}" sibTransId="{1256A45B-9414-42B2-9DA8-F0D5216E9106}"/>
    <dgm:cxn modelId="{0F9DD7F3-1EBF-4704-875D-BDA844C69BFB}" type="presOf" srcId="{04A653E4-0F05-4B84-A488-BBE98F8D840E}" destId="{39D07915-A4FC-489A-90BB-F174B44BD6D7}" srcOrd="0" destOrd="0" presId="urn:microsoft.com/office/officeart/2005/8/layout/default"/>
    <dgm:cxn modelId="{924C76AD-0262-4694-85A3-D65BC68C33B0}" type="presParOf" srcId="{3C984045-6FD3-4EC7-9F7A-1F53B6217758}" destId="{A1649271-CAD6-4262-A8E7-F3FBA2FFE53E}" srcOrd="0" destOrd="0" presId="urn:microsoft.com/office/officeart/2005/8/layout/default"/>
    <dgm:cxn modelId="{17C7C7BB-24B0-42F3-860C-A22A565BEDC4}" type="presParOf" srcId="{3C984045-6FD3-4EC7-9F7A-1F53B6217758}" destId="{A37389DD-34A9-4C23-9953-82E4D2F0DD39}" srcOrd="1" destOrd="0" presId="urn:microsoft.com/office/officeart/2005/8/layout/default"/>
    <dgm:cxn modelId="{ECC03753-05FF-47C1-85AF-F6226C0EB286}" type="presParOf" srcId="{3C984045-6FD3-4EC7-9F7A-1F53B6217758}" destId="{C1103250-975B-4620-B06B-E530F755CC0A}" srcOrd="2" destOrd="0" presId="urn:microsoft.com/office/officeart/2005/8/layout/default"/>
    <dgm:cxn modelId="{F70F7AD4-9FF6-4B1A-AAB3-2F3107551D09}" type="presParOf" srcId="{3C984045-6FD3-4EC7-9F7A-1F53B6217758}" destId="{2A1CEE55-7AC0-40AC-8412-EDD889E1E699}" srcOrd="3" destOrd="0" presId="urn:microsoft.com/office/officeart/2005/8/layout/default"/>
    <dgm:cxn modelId="{06DFFE15-21F3-45D6-A3B2-834A7478CAAF}" type="presParOf" srcId="{3C984045-6FD3-4EC7-9F7A-1F53B6217758}" destId="{523FB8EF-96F3-4B44-A8AA-CA84F9BEB196}" srcOrd="4" destOrd="0" presId="urn:microsoft.com/office/officeart/2005/8/layout/default"/>
    <dgm:cxn modelId="{CD9F8C80-5162-49E4-8411-53EA405B584D}" type="presParOf" srcId="{3C984045-6FD3-4EC7-9F7A-1F53B6217758}" destId="{062D08A1-D188-417F-A9A1-233AB223A8A3}" srcOrd="5" destOrd="0" presId="urn:microsoft.com/office/officeart/2005/8/layout/default"/>
    <dgm:cxn modelId="{03554E88-794F-4DFE-B93C-70762F90840E}" type="presParOf" srcId="{3C984045-6FD3-4EC7-9F7A-1F53B6217758}" destId="{0D6901A0-F1B6-43FC-BB9A-10B5504BC65D}" srcOrd="6" destOrd="0" presId="urn:microsoft.com/office/officeart/2005/8/layout/default"/>
    <dgm:cxn modelId="{624C88EB-EB73-4EED-96B4-1A4487ACA73A}" type="presParOf" srcId="{3C984045-6FD3-4EC7-9F7A-1F53B6217758}" destId="{5D48C9E4-2DB8-4DA5-AC76-5A8CC0012FE0}" srcOrd="7" destOrd="0" presId="urn:microsoft.com/office/officeart/2005/8/layout/default"/>
    <dgm:cxn modelId="{34E18762-1F78-4E60-9C96-1D0139569626}" type="presParOf" srcId="{3C984045-6FD3-4EC7-9F7A-1F53B6217758}" destId="{E44A7BB7-6624-4CC6-9D1C-2C1F8CBC1360}" srcOrd="8" destOrd="0" presId="urn:microsoft.com/office/officeart/2005/8/layout/default"/>
    <dgm:cxn modelId="{D108FA9C-5AC2-4B87-BC3B-106AF73F082A}" type="presParOf" srcId="{3C984045-6FD3-4EC7-9F7A-1F53B6217758}" destId="{29124D85-F1AB-4195-8B0C-DB0FC18931B7}" srcOrd="9" destOrd="0" presId="urn:microsoft.com/office/officeart/2005/8/layout/default"/>
    <dgm:cxn modelId="{1C4FEA87-A4EC-42DA-B207-C478A14F2F9B}" type="presParOf" srcId="{3C984045-6FD3-4EC7-9F7A-1F53B6217758}" destId="{2832A117-2502-4F95-88B1-C90480558D73}" srcOrd="10" destOrd="0" presId="urn:microsoft.com/office/officeart/2005/8/layout/default"/>
    <dgm:cxn modelId="{40662DF9-7E10-4903-8CA2-47443869E735}" type="presParOf" srcId="{3C984045-6FD3-4EC7-9F7A-1F53B6217758}" destId="{E616B518-6639-45B8-8765-BC0715E32C14}" srcOrd="11" destOrd="0" presId="urn:microsoft.com/office/officeart/2005/8/layout/default"/>
    <dgm:cxn modelId="{820C5AB1-A961-4165-8EC9-303D4DB5D576}" type="presParOf" srcId="{3C984045-6FD3-4EC7-9F7A-1F53B6217758}" destId="{8C900EC8-42EE-4AD1-960F-10D7A54F9E53}" srcOrd="12" destOrd="0" presId="urn:microsoft.com/office/officeart/2005/8/layout/default"/>
    <dgm:cxn modelId="{124F8503-29D3-42E9-95C0-3964809BA783}" type="presParOf" srcId="{3C984045-6FD3-4EC7-9F7A-1F53B6217758}" destId="{F8336444-5DB5-409D-B54C-EC79523DAE1F}" srcOrd="13" destOrd="0" presId="urn:microsoft.com/office/officeart/2005/8/layout/default"/>
    <dgm:cxn modelId="{4A896903-E788-4EC2-B7E0-1D8270266EB1}" type="presParOf" srcId="{3C984045-6FD3-4EC7-9F7A-1F53B6217758}" destId="{83B081FF-353D-4AE8-B895-251A637C2848}" srcOrd="14" destOrd="0" presId="urn:microsoft.com/office/officeart/2005/8/layout/default"/>
    <dgm:cxn modelId="{0898020C-8AEB-4052-8161-8F8B4FF9A63B}" type="presParOf" srcId="{3C984045-6FD3-4EC7-9F7A-1F53B6217758}" destId="{8F1A0626-2D0D-4032-9A38-732A3E1135DD}" srcOrd="15" destOrd="0" presId="urn:microsoft.com/office/officeart/2005/8/layout/default"/>
    <dgm:cxn modelId="{562CBBB0-CDA9-4C70-8133-2FC4E8C77884}" type="presParOf" srcId="{3C984045-6FD3-4EC7-9F7A-1F53B6217758}" destId="{39D07915-A4FC-489A-90BB-F174B44BD6D7}" srcOrd="16" destOrd="0" presId="urn:microsoft.com/office/officeart/2005/8/layout/default"/>
    <dgm:cxn modelId="{FE5083DD-88D5-4CA2-B25F-23E542E34E7A}" type="presParOf" srcId="{3C984045-6FD3-4EC7-9F7A-1F53B6217758}" destId="{F4F5D286-DF8D-4CB5-A0BD-E055FBE9741A}" srcOrd="17" destOrd="0" presId="urn:microsoft.com/office/officeart/2005/8/layout/default"/>
    <dgm:cxn modelId="{3E00617A-F957-4F34-B743-5827D508C73B}" type="presParOf" srcId="{3C984045-6FD3-4EC7-9F7A-1F53B6217758}" destId="{EBFDEAF3-80DD-4249-86CF-F711EE1A0DB1}" srcOrd="18" destOrd="0" presId="urn:microsoft.com/office/officeart/2005/8/layout/default"/>
    <dgm:cxn modelId="{3545DE5D-29D4-4674-8343-FC18B288F8F9}" type="presParOf" srcId="{3C984045-6FD3-4EC7-9F7A-1F53B6217758}" destId="{D767CFEC-6608-4F9F-BDD7-1C0D64B97ABD}" srcOrd="19" destOrd="0" presId="urn:microsoft.com/office/officeart/2005/8/layout/default"/>
    <dgm:cxn modelId="{22741084-6A43-428D-AF6B-312B2F143E9E}" type="presParOf" srcId="{3C984045-6FD3-4EC7-9F7A-1F53B6217758}" destId="{11A776B0-DEE9-476E-A573-D767540B29DD}" srcOrd="20" destOrd="0" presId="urn:microsoft.com/office/officeart/2005/8/layout/default"/>
    <dgm:cxn modelId="{95FC90F2-3992-4C15-BF97-E3A83E33A5F2}" type="presParOf" srcId="{3C984045-6FD3-4EC7-9F7A-1F53B6217758}" destId="{FC340A3B-15E1-4DE4-A533-CCF7505C6278}" srcOrd="21" destOrd="0" presId="urn:microsoft.com/office/officeart/2005/8/layout/default"/>
    <dgm:cxn modelId="{C04ED7F5-E20D-4F64-B897-5A9D7F847CFB}" type="presParOf" srcId="{3C984045-6FD3-4EC7-9F7A-1F53B6217758}" destId="{D41579A7-AD8F-411E-879D-CED6B4DF1225}" srcOrd="22" destOrd="0" presId="urn:microsoft.com/office/officeart/2005/8/layout/default"/>
    <dgm:cxn modelId="{6C9D3CE0-A9D0-45B5-BA7E-4F85C0912C9C}" type="presParOf" srcId="{3C984045-6FD3-4EC7-9F7A-1F53B6217758}" destId="{C7D0CEE9-CB74-49B0-A1AE-53F3DB5B028B}" srcOrd="23" destOrd="0" presId="urn:microsoft.com/office/officeart/2005/8/layout/default"/>
    <dgm:cxn modelId="{8702C045-B161-4B5B-9239-45135E9C365A}" type="presParOf" srcId="{3C984045-6FD3-4EC7-9F7A-1F53B6217758}" destId="{CFA2E826-A2AC-4F99-B752-7AA5ECF50E15}" srcOrd="2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56BBE5-E225-4699-B81F-91252ECA286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B6D0A35-1BCF-4E4C-ACA9-0FC9797864E8}">
      <dgm:prSet/>
      <dgm:spPr/>
      <dgm:t>
        <a:bodyPr/>
        <a:lstStyle/>
        <a:p>
          <a:r>
            <a:rPr lang="en-US"/>
            <a:t>The problem is that even though the ring can capture the intruder entering the home they can't deny that intruder access. </a:t>
          </a:r>
        </a:p>
      </dgm:t>
    </dgm:pt>
    <dgm:pt modelId="{7CC41AD0-EE5D-40CD-BAB8-0055046A33B7}" type="parTrans" cxnId="{A0A5B119-E6D6-4386-9776-F6CCCD0F19EB}">
      <dgm:prSet/>
      <dgm:spPr/>
      <dgm:t>
        <a:bodyPr/>
        <a:lstStyle/>
        <a:p>
          <a:endParaRPr lang="en-US"/>
        </a:p>
      </dgm:t>
    </dgm:pt>
    <dgm:pt modelId="{998EE193-DBE3-46DA-8180-25535D7693C7}" type="sibTrans" cxnId="{A0A5B119-E6D6-4386-9776-F6CCCD0F19EB}">
      <dgm:prSet/>
      <dgm:spPr/>
      <dgm:t>
        <a:bodyPr/>
        <a:lstStyle/>
        <a:p>
          <a:endParaRPr lang="en-US"/>
        </a:p>
      </dgm:t>
    </dgm:pt>
    <dgm:pt modelId="{DE49F7CD-9A67-43BB-A720-E5B014430483}">
      <dgm:prSet/>
      <dgm:spPr/>
      <dgm:t>
        <a:bodyPr/>
        <a:lstStyle/>
        <a:p>
          <a:r>
            <a:rPr lang="en-US"/>
            <a:t>Capturing the image of the intruder won't stop them from breaking into your home.</a:t>
          </a:r>
        </a:p>
      </dgm:t>
    </dgm:pt>
    <dgm:pt modelId="{8B1059DF-B73C-4C9B-8BBE-B31569A15E0E}" type="parTrans" cxnId="{05E28F95-FDF9-4B2E-B735-3349CB822E64}">
      <dgm:prSet/>
      <dgm:spPr/>
      <dgm:t>
        <a:bodyPr/>
        <a:lstStyle/>
        <a:p>
          <a:endParaRPr lang="en-US"/>
        </a:p>
      </dgm:t>
    </dgm:pt>
    <dgm:pt modelId="{EAE2434A-FBDA-427A-8D8F-902F287FF2F0}" type="sibTrans" cxnId="{05E28F95-FDF9-4B2E-B735-3349CB822E64}">
      <dgm:prSet/>
      <dgm:spPr/>
      <dgm:t>
        <a:bodyPr/>
        <a:lstStyle/>
        <a:p>
          <a:endParaRPr lang="en-US"/>
        </a:p>
      </dgm:t>
    </dgm:pt>
    <dgm:pt modelId="{92E850B6-1B8A-4C4C-9B25-86A50E08581A}" type="pres">
      <dgm:prSet presAssocID="{C056BBE5-E225-4699-B81F-91252ECA286A}" presName="root" presStyleCnt="0">
        <dgm:presLayoutVars>
          <dgm:dir/>
          <dgm:resizeHandles val="exact"/>
        </dgm:presLayoutVars>
      </dgm:prSet>
      <dgm:spPr/>
    </dgm:pt>
    <dgm:pt modelId="{2EE5268C-3490-4AB7-A02A-B60A63B9E525}" type="pres">
      <dgm:prSet presAssocID="{DB6D0A35-1BCF-4E4C-ACA9-0FC9797864E8}" presName="compNode" presStyleCnt="0"/>
      <dgm:spPr/>
    </dgm:pt>
    <dgm:pt modelId="{42B6AC5C-F6A5-4B48-9112-C289B793DD88}" type="pres">
      <dgm:prSet presAssocID="{DB6D0A35-1BCF-4E4C-ACA9-0FC9797864E8}" presName="bgRect" presStyleLbl="bgShp" presStyleIdx="0" presStyleCnt="2"/>
      <dgm:spPr/>
    </dgm:pt>
    <dgm:pt modelId="{C9B14D79-A6D4-4EF2-A348-F2480D052244}" type="pres">
      <dgm:prSet presAssocID="{DB6D0A35-1BCF-4E4C-ACA9-0FC9797864E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orbidden"/>
        </a:ext>
      </dgm:extLst>
    </dgm:pt>
    <dgm:pt modelId="{603817DB-41F9-40E5-83AC-094B41EC6198}" type="pres">
      <dgm:prSet presAssocID="{DB6D0A35-1BCF-4E4C-ACA9-0FC9797864E8}" presName="spaceRect" presStyleCnt="0"/>
      <dgm:spPr/>
    </dgm:pt>
    <dgm:pt modelId="{89864019-0EC6-4D8C-A4B2-EC7683D020BF}" type="pres">
      <dgm:prSet presAssocID="{DB6D0A35-1BCF-4E4C-ACA9-0FC9797864E8}" presName="parTx" presStyleLbl="revTx" presStyleIdx="0" presStyleCnt="2">
        <dgm:presLayoutVars>
          <dgm:chMax val="0"/>
          <dgm:chPref val="0"/>
        </dgm:presLayoutVars>
      </dgm:prSet>
      <dgm:spPr/>
    </dgm:pt>
    <dgm:pt modelId="{877A8B8F-F1C2-4B3C-BEBF-3CE68637CDF7}" type="pres">
      <dgm:prSet presAssocID="{998EE193-DBE3-46DA-8180-25535D7693C7}" presName="sibTrans" presStyleCnt="0"/>
      <dgm:spPr/>
    </dgm:pt>
    <dgm:pt modelId="{B35085DE-EF5F-47CE-9907-0A3E79D56B10}" type="pres">
      <dgm:prSet presAssocID="{DE49F7CD-9A67-43BB-A720-E5B014430483}" presName="compNode" presStyleCnt="0"/>
      <dgm:spPr/>
    </dgm:pt>
    <dgm:pt modelId="{882E94B2-8FC7-4E33-82BB-78C7B056B4BA}" type="pres">
      <dgm:prSet presAssocID="{DE49F7CD-9A67-43BB-A720-E5B014430483}" presName="bgRect" presStyleLbl="bgShp" presStyleIdx="1" presStyleCnt="2"/>
      <dgm:spPr/>
    </dgm:pt>
    <dgm:pt modelId="{B44B29E9-A157-4037-91FC-428EBC5B1362}" type="pres">
      <dgm:prSet presAssocID="{DE49F7CD-9A67-43BB-A720-E5B01443048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curity Camera Sign"/>
        </a:ext>
      </dgm:extLst>
    </dgm:pt>
    <dgm:pt modelId="{9CA51F98-136D-4603-A652-09DA21251F98}" type="pres">
      <dgm:prSet presAssocID="{DE49F7CD-9A67-43BB-A720-E5B014430483}" presName="spaceRect" presStyleCnt="0"/>
      <dgm:spPr/>
    </dgm:pt>
    <dgm:pt modelId="{080CA70C-AFF3-4B8F-8A78-28A071579D2B}" type="pres">
      <dgm:prSet presAssocID="{DE49F7CD-9A67-43BB-A720-E5B014430483}" presName="parTx" presStyleLbl="revTx" presStyleIdx="1" presStyleCnt="2">
        <dgm:presLayoutVars>
          <dgm:chMax val="0"/>
          <dgm:chPref val="0"/>
        </dgm:presLayoutVars>
      </dgm:prSet>
      <dgm:spPr/>
    </dgm:pt>
  </dgm:ptLst>
  <dgm:cxnLst>
    <dgm:cxn modelId="{ABFD7D10-D836-4F8C-B026-1DA5CF8A0C86}" type="presOf" srcId="{DB6D0A35-1BCF-4E4C-ACA9-0FC9797864E8}" destId="{89864019-0EC6-4D8C-A4B2-EC7683D020BF}" srcOrd="0" destOrd="0" presId="urn:microsoft.com/office/officeart/2018/2/layout/IconVerticalSolidList"/>
    <dgm:cxn modelId="{A0A5B119-E6D6-4386-9776-F6CCCD0F19EB}" srcId="{C056BBE5-E225-4699-B81F-91252ECA286A}" destId="{DB6D0A35-1BCF-4E4C-ACA9-0FC9797864E8}" srcOrd="0" destOrd="0" parTransId="{7CC41AD0-EE5D-40CD-BAB8-0055046A33B7}" sibTransId="{998EE193-DBE3-46DA-8180-25535D7693C7}"/>
    <dgm:cxn modelId="{DFC0E690-FBF6-42C4-8933-3EEEFCFF01B0}" type="presOf" srcId="{DE49F7CD-9A67-43BB-A720-E5B014430483}" destId="{080CA70C-AFF3-4B8F-8A78-28A071579D2B}" srcOrd="0" destOrd="0" presId="urn:microsoft.com/office/officeart/2018/2/layout/IconVerticalSolidList"/>
    <dgm:cxn modelId="{05E28F95-FDF9-4B2E-B735-3349CB822E64}" srcId="{C056BBE5-E225-4699-B81F-91252ECA286A}" destId="{DE49F7CD-9A67-43BB-A720-E5B014430483}" srcOrd="1" destOrd="0" parTransId="{8B1059DF-B73C-4C9B-8BBE-B31569A15E0E}" sibTransId="{EAE2434A-FBDA-427A-8D8F-902F287FF2F0}"/>
    <dgm:cxn modelId="{151A7DCF-2B41-4894-A642-BFC0CAAF0DD4}" type="presOf" srcId="{C056BBE5-E225-4699-B81F-91252ECA286A}" destId="{92E850B6-1B8A-4C4C-9B25-86A50E08581A}" srcOrd="0" destOrd="0" presId="urn:microsoft.com/office/officeart/2018/2/layout/IconVerticalSolidList"/>
    <dgm:cxn modelId="{CB2BC9F3-6BC7-4112-800A-93873AE86515}" type="presParOf" srcId="{92E850B6-1B8A-4C4C-9B25-86A50E08581A}" destId="{2EE5268C-3490-4AB7-A02A-B60A63B9E525}" srcOrd="0" destOrd="0" presId="urn:microsoft.com/office/officeart/2018/2/layout/IconVerticalSolidList"/>
    <dgm:cxn modelId="{353E380A-7779-4DD7-8A9D-76A7110E6B29}" type="presParOf" srcId="{2EE5268C-3490-4AB7-A02A-B60A63B9E525}" destId="{42B6AC5C-F6A5-4B48-9112-C289B793DD88}" srcOrd="0" destOrd="0" presId="urn:microsoft.com/office/officeart/2018/2/layout/IconVerticalSolidList"/>
    <dgm:cxn modelId="{36F9BB33-46BA-45D0-B93C-01789EF237BB}" type="presParOf" srcId="{2EE5268C-3490-4AB7-A02A-B60A63B9E525}" destId="{C9B14D79-A6D4-4EF2-A348-F2480D052244}" srcOrd="1" destOrd="0" presId="urn:microsoft.com/office/officeart/2018/2/layout/IconVerticalSolidList"/>
    <dgm:cxn modelId="{24CBB8F5-FA13-49F5-984F-1E1A3C5F70FA}" type="presParOf" srcId="{2EE5268C-3490-4AB7-A02A-B60A63B9E525}" destId="{603817DB-41F9-40E5-83AC-094B41EC6198}" srcOrd="2" destOrd="0" presId="urn:microsoft.com/office/officeart/2018/2/layout/IconVerticalSolidList"/>
    <dgm:cxn modelId="{1E9EB88E-93FC-4589-9C8B-300A75EB54B7}" type="presParOf" srcId="{2EE5268C-3490-4AB7-A02A-B60A63B9E525}" destId="{89864019-0EC6-4D8C-A4B2-EC7683D020BF}" srcOrd="3" destOrd="0" presId="urn:microsoft.com/office/officeart/2018/2/layout/IconVerticalSolidList"/>
    <dgm:cxn modelId="{2931C242-66B0-4533-A9DD-D09556A0F722}" type="presParOf" srcId="{92E850B6-1B8A-4C4C-9B25-86A50E08581A}" destId="{877A8B8F-F1C2-4B3C-BEBF-3CE68637CDF7}" srcOrd="1" destOrd="0" presId="urn:microsoft.com/office/officeart/2018/2/layout/IconVerticalSolidList"/>
    <dgm:cxn modelId="{CAC9AF68-5BB8-4E92-B947-C7BA84BA1AE8}" type="presParOf" srcId="{92E850B6-1B8A-4C4C-9B25-86A50E08581A}" destId="{B35085DE-EF5F-47CE-9907-0A3E79D56B10}" srcOrd="2" destOrd="0" presId="urn:microsoft.com/office/officeart/2018/2/layout/IconVerticalSolidList"/>
    <dgm:cxn modelId="{E38E73AE-E1CD-40C3-B1B9-DF0E11533A74}" type="presParOf" srcId="{B35085DE-EF5F-47CE-9907-0A3E79D56B10}" destId="{882E94B2-8FC7-4E33-82BB-78C7B056B4BA}" srcOrd="0" destOrd="0" presId="urn:microsoft.com/office/officeart/2018/2/layout/IconVerticalSolidList"/>
    <dgm:cxn modelId="{573CC730-6F45-4633-88A0-5F6DB7E4CA4D}" type="presParOf" srcId="{B35085DE-EF5F-47CE-9907-0A3E79D56B10}" destId="{B44B29E9-A157-4037-91FC-428EBC5B1362}" srcOrd="1" destOrd="0" presId="urn:microsoft.com/office/officeart/2018/2/layout/IconVerticalSolidList"/>
    <dgm:cxn modelId="{03594187-48C2-456E-82C8-2D68A91D2926}" type="presParOf" srcId="{B35085DE-EF5F-47CE-9907-0A3E79D56B10}" destId="{9CA51F98-136D-4603-A652-09DA21251F98}" srcOrd="2" destOrd="0" presId="urn:microsoft.com/office/officeart/2018/2/layout/IconVerticalSolidList"/>
    <dgm:cxn modelId="{49E8B0B7-D129-44AD-AE20-E0D9A692EC69}" type="presParOf" srcId="{B35085DE-EF5F-47CE-9907-0A3E79D56B10}" destId="{080CA70C-AFF3-4B8F-8A78-28A071579D2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B928545-9B07-43E6-8760-C91181D9461E}"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2B9FC1CC-640B-4787-B9A9-C6195838EA3D}">
      <dgm:prSet/>
      <dgm:spPr/>
      <dgm:t>
        <a:bodyPr/>
        <a:lstStyle/>
        <a:p>
          <a:pPr rtl="0"/>
          <a:r>
            <a:rPr lang="en-US"/>
            <a:t>Face Detection</a:t>
          </a:r>
          <a:r>
            <a:rPr lang="en-US">
              <a:latin typeface="Calibri Light" panose="020F0302020204030204"/>
            </a:rPr>
            <a:t> (</a:t>
          </a:r>
          <a:r>
            <a:rPr lang="en-US" err="1">
              <a:latin typeface="Calibri Light" panose="020F0302020204030204"/>
            </a:rPr>
            <a:t>Colab</a:t>
          </a:r>
          <a:r>
            <a:rPr lang="en-US">
              <a:latin typeface="Calibri Light" panose="020F0302020204030204"/>
            </a:rPr>
            <a:t>):</a:t>
          </a:r>
          <a:endParaRPr lang="en-US"/>
        </a:p>
      </dgm:t>
    </dgm:pt>
    <dgm:pt modelId="{D53833D3-3A50-46E0-A980-0F9C9A7DEE94}" type="parTrans" cxnId="{FB93FC8B-F53C-4F56-B83D-DAB7D0AB074F}">
      <dgm:prSet/>
      <dgm:spPr/>
      <dgm:t>
        <a:bodyPr/>
        <a:lstStyle/>
        <a:p>
          <a:endParaRPr lang="en-US"/>
        </a:p>
      </dgm:t>
    </dgm:pt>
    <dgm:pt modelId="{9C1FCBAF-A9DF-45D9-9D3D-C973190EBEEF}" type="sibTrans" cxnId="{FB93FC8B-F53C-4F56-B83D-DAB7D0AB074F}">
      <dgm:prSet/>
      <dgm:spPr/>
      <dgm:t>
        <a:bodyPr/>
        <a:lstStyle/>
        <a:p>
          <a:endParaRPr lang="en-US"/>
        </a:p>
      </dgm:t>
    </dgm:pt>
    <dgm:pt modelId="{9B7D1674-722D-4160-A7EB-B05F070BFD88}">
      <dgm:prSet/>
      <dgm:spPr/>
      <dgm:t>
        <a:bodyPr/>
        <a:lstStyle/>
        <a:p>
          <a:r>
            <a:rPr lang="en-US"/>
            <a:t>Our plan is to start to familiarize our self's with what Computer Vison is and its tools</a:t>
          </a:r>
        </a:p>
      </dgm:t>
    </dgm:pt>
    <dgm:pt modelId="{EC071B74-D744-4B1B-9146-19A2DA611A99}" type="parTrans" cxnId="{A8CA0B98-92C4-4A5D-9C96-718C643EDF0A}">
      <dgm:prSet/>
      <dgm:spPr/>
      <dgm:t>
        <a:bodyPr/>
        <a:lstStyle/>
        <a:p>
          <a:endParaRPr lang="en-US"/>
        </a:p>
      </dgm:t>
    </dgm:pt>
    <dgm:pt modelId="{9E249F92-FCD9-4DE1-8958-68F60AE83015}" type="sibTrans" cxnId="{A8CA0B98-92C4-4A5D-9C96-718C643EDF0A}">
      <dgm:prSet/>
      <dgm:spPr/>
      <dgm:t>
        <a:bodyPr/>
        <a:lstStyle/>
        <a:p>
          <a:endParaRPr lang="en-US"/>
        </a:p>
      </dgm:t>
    </dgm:pt>
    <dgm:pt modelId="{0CD682FB-2986-450F-8B54-BF02C2BEFF61}">
      <dgm:prSet/>
      <dgm:spPr/>
      <dgm:t>
        <a:bodyPr/>
        <a:lstStyle/>
        <a:p>
          <a:r>
            <a:rPr lang="en-US"/>
            <a:t>We will try to use for starter the Classification cascade[1] to detect the faces. (This would be implemented on the image for the starters and then on the video)</a:t>
          </a:r>
        </a:p>
      </dgm:t>
    </dgm:pt>
    <dgm:pt modelId="{8D65A0F8-1871-4BD3-A3D7-0A0707A1BAEF}" type="parTrans" cxnId="{97E64151-8811-4E85-B78D-4FD61A49C09E}">
      <dgm:prSet/>
      <dgm:spPr/>
      <dgm:t>
        <a:bodyPr/>
        <a:lstStyle/>
        <a:p>
          <a:endParaRPr lang="en-US"/>
        </a:p>
      </dgm:t>
    </dgm:pt>
    <dgm:pt modelId="{66DB4FD6-C63F-4E35-B079-0157AB196FD1}" type="sibTrans" cxnId="{97E64151-8811-4E85-B78D-4FD61A49C09E}">
      <dgm:prSet/>
      <dgm:spPr/>
      <dgm:t>
        <a:bodyPr/>
        <a:lstStyle/>
        <a:p>
          <a:endParaRPr lang="en-US"/>
        </a:p>
      </dgm:t>
    </dgm:pt>
    <dgm:pt modelId="{F95DED36-520E-478A-A5B6-836E345B39C3}">
      <dgm:prSet/>
      <dgm:spPr/>
      <dgm:t>
        <a:bodyPr/>
        <a:lstStyle/>
        <a:p>
          <a:r>
            <a:rPr lang="en-US"/>
            <a:t>Then we would utilize HOG (Histogram of Oriented Gradients)[2] since its part of OpenCV[2]. (This would be implemented on the image for the starters)</a:t>
          </a:r>
        </a:p>
      </dgm:t>
    </dgm:pt>
    <dgm:pt modelId="{8FFB4496-373B-4C36-A95C-ECDFF1018723}" type="parTrans" cxnId="{A4DED28C-FA4D-4AD5-83EF-FF0BB97422AA}">
      <dgm:prSet/>
      <dgm:spPr/>
      <dgm:t>
        <a:bodyPr/>
        <a:lstStyle/>
        <a:p>
          <a:endParaRPr lang="en-US"/>
        </a:p>
      </dgm:t>
    </dgm:pt>
    <dgm:pt modelId="{88F6FE24-2ED7-4DDE-98ED-5BE3C7791EFE}" type="sibTrans" cxnId="{A4DED28C-FA4D-4AD5-83EF-FF0BB97422AA}">
      <dgm:prSet/>
      <dgm:spPr/>
      <dgm:t>
        <a:bodyPr/>
        <a:lstStyle/>
        <a:p>
          <a:endParaRPr lang="en-US"/>
        </a:p>
      </dgm:t>
    </dgm:pt>
    <dgm:pt modelId="{B581B51F-4F44-4034-AE2D-3A1CC1FF2E48}">
      <dgm:prSet/>
      <dgm:spPr/>
      <dgm:t>
        <a:bodyPr/>
        <a:lstStyle/>
        <a:p>
          <a:r>
            <a:rPr lang="en-US"/>
            <a:t>Face Recognition</a:t>
          </a:r>
          <a:r>
            <a:rPr lang="en-US">
              <a:latin typeface="Calibri Light" panose="020F0302020204030204"/>
            </a:rPr>
            <a:t>:</a:t>
          </a:r>
          <a:r>
            <a:rPr lang="en-US"/>
            <a:t> </a:t>
          </a:r>
        </a:p>
      </dgm:t>
    </dgm:pt>
    <dgm:pt modelId="{CD9251FF-5D14-44CC-A97C-8A902F7A5B33}" type="parTrans" cxnId="{06528928-09A9-4B2D-B33D-F74FF5E45E3E}">
      <dgm:prSet/>
      <dgm:spPr/>
      <dgm:t>
        <a:bodyPr/>
        <a:lstStyle/>
        <a:p>
          <a:endParaRPr lang="en-US"/>
        </a:p>
      </dgm:t>
    </dgm:pt>
    <dgm:pt modelId="{CBAE1597-FB52-49F7-8E17-85FB6064899B}" type="sibTrans" cxnId="{06528928-09A9-4B2D-B33D-F74FF5E45E3E}">
      <dgm:prSet/>
      <dgm:spPr/>
      <dgm:t>
        <a:bodyPr/>
        <a:lstStyle/>
        <a:p>
          <a:endParaRPr lang="en-US"/>
        </a:p>
      </dgm:t>
    </dgm:pt>
    <dgm:pt modelId="{A8CC8EAE-8D63-4007-9E0E-5FB757C42759}">
      <dgm:prSet/>
      <dgm:spPr/>
      <dgm:t>
        <a:bodyPr/>
        <a:lstStyle/>
        <a:p>
          <a:r>
            <a:rPr lang="en-US"/>
            <a:t>We would start to familiarize ourselves with LBPH (Local binary patterns histogram)[3] and how it works on an image</a:t>
          </a:r>
        </a:p>
      </dgm:t>
    </dgm:pt>
    <dgm:pt modelId="{D20FD5E8-1FFF-4195-B1C8-ED95DD76664E}" type="parTrans" cxnId="{9F5B9685-0C39-4949-B2CD-55CCAA850737}">
      <dgm:prSet/>
      <dgm:spPr/>
      <dgm:t>
        <a:bodyPr/>
        <a:lstStyle/>
        <a:p>
          <a:endParaRPr lang="en-US"/>
        </a:p>
      </dgm:t>
    </dgm:pt>
    <dgm:pt modelId="{BB60D014-3B89-43AC-AB0A-20A872062710}" type="sibTrans" cxnId="{9F5B9685-0C39-4949-B2CD-55CCAA850737}">
      <dgm:prSet/>
      <dgm:spPr/>
      <dgm:t>
        <a:bodyPr/>
        <a:lstStyle/>
        <a:p>
          <a:endParaRPr lang="en-US"/>
        </a:p>
      </dgm:t>
    </dgm:pt>
    <dgm:pt modelId="{E8CBB30C-63C2-460A-AAD3-5D5F6219E299}">
      <dgm:prSet/>
      <dgm:spPr/>
      <dgm:t>
        <a:bodyPr/>
        <a:lstStyle/>
        <a:p>
          <a:pPr rtl="0"/>
          <a:r>
            <a:rPr lang="en-US"/>
            <a:t>We would use </a:t>
          </a:r>
          <a:r>
            <a:rPr lang="en-US">
              <a:latin typeface="Calibri Light" panose="020F0302020204030204"/>
            </a:rPr>
            <a:t>CNN</a:t>
          </a:r>
          <a:r>
            <a:rPr lang="en-US"/>
            <a:t>[4] </a:t>
          </a:r>
          <a:r>
            <a:rPr lang="en-US">
              <a:latin typeface="Calibri Light" panose="020F0302020204030204"/>
            </a:rPr>
            <a:t>(</a:t>
          </a:r>
          <a:r>
            <a:rPr lang="en-US"/>
            <a:t>Convolutional neural network</a:t>
          </a:r>
          <a:r>
            <a:rPr lang="en-US">
              <a:latin typeface="Calibri Light" panose="020F0302020204030204"/>
            </a:rPr>
            <a:t>) </a:t>
          </a:r>
          <a:r>
            <a:rPr lang="en-US"/>
            <a:t>to train our machine to recognize the face</a:t>
          </a:r>
        </a:p>
      </dgm:t>
    </dgm:pt>
    <dgm:pt modelId="{72DED00E-1AB0-483A-A6DB-4D28B44586E3}" type="parTrans" cxnId="{4EE5DB4A-2A0D-466B-A0CA-B5D7B64012A1}">
      <dgm:prSet/>
      <dgm:spPr/>
      <dgm:t>
        <a:bodyPr/>
        <a:lstStyle/>
        <a:p>
          <a:endParaRPr lang="en-US"/>
        </a:p>
      </dgm:t>
    </dgm:pt>
    <dgm:pt modelId="{83EEB92D-867F-4FD3-A84B-FC655B8A6D03}" type="sibTrans" cxnId="{4EE5DB4A-2A0D-466B-A0CA-B5D7B64012A1}">
      <dgm:prSet/>
      <dgm:spPr/>
      <dgm:t>
        <a:bodyPr/>
        <a:lstStyle/>
        <a:p>
          <a:endParaRPr lang="en-US"/>
        </a:p>
      </dgm:t>
    </dgm:pt>
    <dgm:pt modelId="{BF5C0E1D-E4D9-4691-8D0B-8CF00B2BF559}">
      <dgm:prSet/>
      <dgm:spPr/>
      <dgm:t>
        <a:bodyPr/>
        <a:lstStyle/>
        <a:p>
          <a:r>
            <a:rPr lang="en-US"/>
            <a:t>Extra:</a:t>
          </a:r>
        </a:p>
      </dgm:t>
    </dgm:pt>
    <dgm:pt modelId="{980E8F64-EDB7-4A88-8EF4-EB93C28C6814}" type="parTrans" cxnId="{C0A95928-A4BB-4259-A5EF-74E1D96C8216}">
      <dgm:prSet/>
      <dgm:spPr/>
      <dgm:t>
        <a:bodyPr/>
        <a:lstStyle/>
        <a:p>
          <a:endParaRPr lang="en-US"/>
        </a:p>
      </dgm:t>
    </dgm:pt>
    <dgm:pt modelId="{D9F59103-6060-476B-B5B2-8425FBF9B62F}" type="sibTrans" cxnId="{C0A95928-A4BB-4259-A5EF-74E1D96C8216}">
      <dgm:prSet/>
      <dgm:spPr/>
      <dgm:t>
        <a:bodyPr/>
        <a:lstStyle/>
        <a:p>
          <a:endParaRPr lang="en-US"/>
        </a:p>
      </dgm:t>
    </dgm:pt>
    <dgm:pt modelId="{1E6188E6-9774-4087-97EC-5BEDACCAE02E}">
      <dgm:prSet/>
      <dgm:spPr/>
      <dgm:t>
        <a:bodyPr/>
        <a:lstStyle/>
        <a:p>
          <a:r>
            <a:rPr lang="en-US"/>
            <a:t>We would like to not only recognize the familiar face of the owner. But also be able to identify other objects and possibly track them. We want to be bale to work with Yolov3[6]. Lastly be able to recognize gestures and signs. </a:t>
          </a:r>
        </a:p>
      </dgm:t>
    </dgm:pt>
    <dgm:pt modelId="{132E0CC8-A748-438A-8215-AA354D25D92B}" type="parTrans" cxnId="{AF1CDAA0-7C2E-4574-9F7C-DC18D9651638}">
      <dgm:prSet/>
      <dgm:spPr/>
      <dgm:t>
        <a:bodyPr/>
        <a:lstStyle/>
        <a:p>
          <a:endParaRPr lang="en-US"/>
        </a:p>
      </dgm:t>
    </dgm:pt>
    <dgm:pt modelId="{24341CF4-6643-4F61-B905-9E6A659D77A1}" type="sibTrans" cxnId="{AF1CDAA0-7C2E-4574-9F7C-DC18D9651638}">
      <dgm:prSet/>
      <dgm:spPr/>
      <dgm:t>
        <a:bodyPr/>
        <a:lstStyle/>
        <a:p>
          <a:endParaRPr lang="en-US"/>
        </a:p>
      </dgm:t>
    </dgm:pt>
    <dgm:pt modelId="{D01159F0-E098-45AB-A988-8E1670C91A8C}">
      <dgm:prSet/>
      <dgm:spPr/>
      <dgm:t>
        <a:bodyPr/>
        <a:lstStyle/>
        <a:p>
          <a:r>
            <a:rPr lang="en-US"/>
            <a:t>It would allow us to implement a 911 call when a gesture or sign was used in front of the camera</a:t>
          </a:r>
        </a:p>
      </dgm:t>
    </dgm:pt>
    <dgm:pt modelId="{76588C64-14EE-44A5-8018-4241C6A032F1}" type="parTrans" cxnId="{5DDA0F9F-DBE1-41E5-9A08-E50E51F8FD73}">
      <dgm:prSet/>
      <dgm:spPr/>
      <dgm:t>
        <a:bodyPr/>
        <a:lstStyle/>
        <a:p>
          <a:endParaRPr lang="en-US"/>
        </a:p>
      </dgm:t>
    </dgm:pt>
    <dgm:pt modelId="{EE067F95-1701-4918-AFE9-367F5E5C9803}" type="sibTrans" cxnId="{5DDA0F9F-DBE1-41E5-9A08-E50E51F8FD73}">
      <dgm:prSet/>
      <dgm:spPr/>
      <dgm:t>
        <a:bodyPr/>
        <a:lstStyle/>
        <a:p>
          <a:endParaRPr lang="en-US"/>
        </a:p>
      </dgm:t>
    </dgm:pt>
    <dgm:pt modelId="{B93ABBF3-26C1-4414-B251-73E9F8E4753E}" type="pres">
      <dgm:prSet presAssocID="{4B928545-9B07-43E6-8760-C91181D9461E}" presName="linear" presStyleCnt="0">
        <dgm:presLayoutVars>
          <dgm:animLvl val="lvl"/>
          <dgm:resizeHandles val="exact"/>
        </dgm:presLayoutVars>
      </dgm:prSet>
      <dgm:spPr/>
    </dgm:pt>
    <dgm:pt modelId="{D6857CD6-C06B-4622-912B-60DED66207FB}" type="pres">
      <dgm:prSet presAssocID="{2B9FC1CC-640B-4787-B9A9-C6195838EA3D}" presName="parentText" presStyleLbl="node1" presStyleIdx="0" presStyleCnt="3">
        <dgm:presLayoutVars>
          <dgm:chMax val="0"/>
          <dgm:bulletEnabled val="1"/>
        </dgm:presLayoutVars>
      </dgm:prSet>
      <dgm:spPr/>
    </dgm:pt>
    <dgm:pt modelId="{F88D0B50-C688-4C7C-9A5B-EAB4A2290184}" type="pres">
      <dgm:prSet presAssocID="{2B9FC1CC-640B-4787-B9A9-C6195838EA3D}" presName="childText" presStyleLbl="revTx" presStyleIdx="0" presStyleCnt="3">
        <dgm:presLayoutVars>
          <dgm:bulletEnabled val="1"/>
        </dgm:presLayoutVars>
      </dgm:prSet>
      <dgm:spPr/>
    </dgm:pt>
    <dgm:pt modelId="{8FFC1B87-C8AC-471E-B7C4-D51C0BD23C73}" type="pres">
      <dgm:prSet presAssocID="{B581B51F-4F44-4034-AE2D-3A1CC1FF2E48}" presName="parentText" presStyleLbl="node1" presStyleIdx="1" presStyleCnt="3">
        <dgm:presLayoutVars>
          <dgm:chMax val="0"/>
          <dgm:bulletEnabled val="1"/>
        </dgm:presLayoutVars>
      </dgm:prSet>
      <dgm:spPr/>
    </dgm:pt>
    <dgm:pt modelId="{07DF8713-F131-4705-AF03-96379F386908}" type="pres">
      <dgm:prSet presAssocID="{B581B51F-4F44-4034-AE2D-3A1CC1FF2E48}" presName="childText" presStyleLbl="revTx" presStyleIdx="1" presStyleCnt="3">
        <dgm:presLayoutVars>
          <dgm:bulletEnabled val="1"/>
        </dgm:presLayoutVars>
      </dgm:prSet>
      <dgm:spPr/>
    </dgm:pt>
    <dgm:pt modelId="{DFBEF365-053C-4C57-BE86-07B4FA5DD09A}" type="pres">
      <dgm:prSet presAssocID="{BF5C0E1D-E4D9-4691-8D0B-8CF00B2BF559}" presName="parentText" presStyleLbl="node1" presStyleIdx="2" presStyleCnt="3">
        <dgm:presLayoutVars>
          <dgm:chMax val="0"/>
          <dgm:bulletEnabled val="1"/>
        </dgm:presLayoutVars>
      </dgm:prSet>
      <dgm:spPr/>
    </dgm:pt>
    <dgm:pt modelId="{F969CA44-7AB0-4610-BC3B-43E06D306308}" type="pres">
      <dgm:prSet presAssocID="{BF5C0E1D-E4D9-4691-8D0B-8CF00B2BF559}" presName="childText" presStyleLbl="revTx" presStyleIdx="2" presStyleCnt="3">
        <dgm:presLayoutVars>
          <dgm:bulletEnabled val="1"/>
        </dgm:presLayoutVars>
      </dgm:prSet>
      <dgm:spPr/>
    </dgm:pt>
  </dgm:ptLst>
  <dgm:cxnLst>
    <dgm:cxn modelId="{1B24EE24-46FF-4E9C-82F4-762709854F52}" type="presOf" srcId="{BF5C0E1D-E4D9-4691-8D0B-8CF00B2BF559}" destId="{DFBEF365-053C-4C57-BE86-07B4FA5DD09A}" srcOrd="0" destOrd="0" presId="urn:microsoft.com/office/officeart/2005/8/layout/vList2"/>
    <dgm:cxn modelId="{C0A95928-A4BB-4259-A5EF-74E1D96C8216}" srcId="{4B928545-9B07-43E6-8760-C91181D9461E}" destId="{BF5C0E1D-E4D9-4691-8D0B-8CF00B2BF559}" srcOrd="2" destOrd="0" parTransId="{980E8F64-EDB7-4A88-8EF4-EB93C28C6814}" sibTransId="{D9F59103-6060-476B-B5B2-8425FBF9B62F}"/>
    <dgm:cxn modelId="{06528928-09A9-4B2D-B33D-F74FF5E45E3E}" srcId="{4B928545-9B07-43E6-8760-C91181D9461E}" destId="{B581B51F-4F44-4034-AE2D-3A1CC1FF2E48}" srcOrd="1" destOrd="0" parTransId="{CD9251FF-5D14-44CC-A97C-8A902F7A5B33}" sibTransId="{CBAE1597-FB52-49F7-8E17-85FB6064899B}"/>
    <dgm:cxn modelId="{71DC9833-D078-4CA4-A197-6606BEDD68F9}" type="presOf" srcId="{0CD682FB-2986-450F-8B54-BF02C2BEFF61}" destId="{F88D0B50-C688-4C7C-9A5B-EAB4A2290184}" srcOrd="0" destOrd="1" presId="urn:microsoft.com/office/officeart/2005/8/layout/vList2"/>
    <dgm:cxn modelId="{0392DC60-9D1D-482D-9E52-D58B32FB84A7}" type="presOf" srcId="{2B9FC1CC-640B-4787-B9A9-C6195838EA3D}" destId="{D6857CD6-C06B-4622-912B-60DED66207FB}" srcOrd="0" destOrd="0" presId="urn:microsoft.com/office/officeart/2005/8/layout/vList2"/>
    <dgm:cxn modelId="{5CD2C661-42F1-431C-B9A5-D66E443CC681}" type="presOf" srcId="{4B928545-9B07-43E6-8760-C91181D9461E}" destId="{B93ABBF3-26C1-4414-B251-73E9F8E4753E}" srcOrd="0" destOrd="0" presId="urn:microsoft.com/office/officeart/2005/8/layout/vList2"/>
    <dgm:cxn modelId="{4EE5DB4A-2A0D-466B-A0CA-B5D7B64012A1}" srcId="{B581B51F-4F44-4034-AE2D-3A1CC1FF2E48}" destId="{E8CBB30C-63C2-460A-AAD3-5D5F6219E299}" srcOrd="1" destOrd="0" parTransId="{72DED00E-1AB0-483A-A6DB-4D28B44586E3}" sibTransId="{83EEB92D-867F-4FD3-A84B-FC655B8A6D03}"/>
    <dgm:cxn modelId="{97E64151-8811-4E85-B78D-4FD61A49C09E}" srcId="{2B9FC1CC-640B-4787-B9A9-C6195838EA3D}" destId="{0CD682FB-2986-450F-8B54-BF02C2BEFF61}" srcOrd="1" destOrd="0" parTransId="{8D65A0F8-1871-4BD3-A3D7-0A0707A1BAEF}" sibTransId="{66DB4FD6-C63F-4E35-B079-0157AB196FD1}"/>
    <dgm:cxn modelId="{CC2E3D73-C05A-4DA5-8195-3EECC6B72557}" type="presOf" srcId="{A8CC8EAE-8D63-4007-9E0E-5FB757C42759}" destId="{07DF8713-F131-4705-AF03-96379F386908}" srcOrd="0" destOrd="0" presId="urn:microsoft.com/office/officeart/2005/8/layout/vList2"/>
    <dgm:cxn modelId="{9F5B9685-0C39-4949-B2CD-55CCAA850737}" srcId="{B581B51F-4F44-4034-AE2D-3A1CC1FF2E48}" destId="{A8CC8EAE-8D63-4007-9E0E-5FB757C42759}" srcOrd="0" destOrd="0" parTransId="{D20FD5E8-1FFF-4195-B1C8-ED95DD76664E}" sibTransId="{BB60D014-3B89-43AC-AB0A-20A872062710}"/>
    <dgm:cxn modelId="{FB93FC8B-F53C-4F56-B83D-DAB7D0AB074F}" srcId="{4B928545-9B07-43E6-8760-C91181D9461E}" destId="{2B9FC1CC-640B-4787-B9A9-C6195838EA3D}" srcOrd="0" destOrd="0" parTransId="{D53833D3-3A50-46E0-A980-0F9C9A7DEE94}" sibTransId="{9C1FCBAF-A9DF-45D9-9D3D-C973190EBEEF}"/>
    <dgm:cxn modelId="{A4DED28C-FA4D-4AD5-83EF-FF0BB97422AA}" srcId="{2B9FC1CC-640B-4787-B9A9-C6195838EA3D}" destId="{F95DED36-520E-478A-A5B6-836E345B39C3}" srcOrd="2" destOrd="0" parTransId="{8FFB4496-373B-4C36-A95C-ECDFF1018723}" sibTransId="{88F6FE24-2ED7-4DDE-98ED-5BE3C7791EFE}"/>
    <dgm:cxn modelId="{A8CA0B98-92C4-4A5D-9C96-718C643EDF0A}" srcId="{2B9FC1CC-640B-4787-B9A9-C6195838EA3D}" destId="{9B7D1674-722D-4160-A7EB-B05F070BFD88}" srcOrd="0" destOrd="0" parTransId="{EC071B74-D744-4B1B-9146-19A2DA611A99}" sibTransId="{9E249F92-FCD9-4DE1-8958-68F60AE83015}"/>
    <dgm:cxn modelId="{90394D9D-42D9-492B-815D-16C0B35A9496}" type="presOf" srcId="{1E6188E6-9774-4087-97EC-5BEDACCAE02E}" destId="{F969CA44-7AB0-4610-BC3B-43E06D306308}" srcOrd="0" destOrd="0" presId="urn:microsoft.com/office/officeart/2005/8/layout/vList2"/>
    <dgm:cxn modelId="{5DDA0F9F-DBE1-41E5-9A08-E50E51F8FD73}" srcId="{BF5C0E1D-E4D9-4691-8D0B-8CF00B2BF559}" destId="{D01159F0-E098-45AB-A988-8E1670C91A8C}" srcOrd="1" destOrd="0" parTransId="{76588C64-14EE-44A5-8018-4241C6A032F1}" sibTransId="{EE067F95-1701-4918-AFE9-367F5E5C9803}"/>
    <dgm:cxn modelId="{AF1CDAA0-7C2E-4574-9F7C-DC18D9651638}" srcId="{BF5C0E1D-E4D9-4691-8D0B-8CF00B2BF559}" destId="{1E6188E6-9774-4087-97EC-5BEDACCAE02E}" srcOrd="0" destOrd="0" parTransId="{132E0CC8-A748-438A-8215-AA354D25D92B}" sibTransId="{24341CF4-6643-4F61-B905-9E6A659D77A1}"/>
    <dgm:cxn modelId="{C57AFAA8-222B-4245-851C-7F879D30D382}" type="presOf" srcId="{B581B51F-4F44-4034-AE2D-3A1CC1FF2E48}" destId="{8FFC1B87-C8AC-471E-B7C4-D51C0BD23C73}" srcOrd="0" destOrd="0" presId="urn:microsoft.com/office/officeart/2005/8/layout/vList2"/>
    <dgm:cxn modelId="{46ABC2B0-6C62-477D-9460-65A40FB09A78}" type="presOf" srcId="{9B7D1674-722D-4160-A7EB-B05F070BFD88}" destId="{F88D0B50-C688-4C7C-9A5B-EAB4A2290184}" srcOrd="0" destOrd="0" presId="urn:microsoft.com/office/officeart/2005/8/layout/vList2"/>
    <dgm:cxn modelId="{DB7A12C8-F9B5-4842-BE29-7FA57715DF5F}" type="presOf" srcId="{F95DED36-520E-478A-A5B6-836E345B39C3}" destId="{F88D0B50-C688-4C7C-9A5B-EAB4A2290184}" srcOrd="0" destOrd="2" presId="urn:microsoft.com/office/officeart/2005/8/layout/vList2"/>
    <dgm:cxn modelId="{6AB7B7D0-6BEA-4B94-B6D6-D8F796EF0F0B}" type="presOf" srcId="{D01159F0-E098-45AB-A988-8E1670C91A8C}" destId="{F969CA44-7AB0-4610-BC3B-43E06D306308}" srcOrd="0" destOrd="1" presId="urn:microsoft.com/office/officeart/2005/8/layout/vList2"/>
    <dgm:cxn modelId="{66EB4FFE-E901-4E1A-9F06-780EDDEF1D6B}" type="presOf" srcId="{E8CBB30C-63C2-460A-AAD3-5D5F6219E299}" destId="{07DF8713-F131-4705-AF03-96379F386908}" srcOrd="0" destOrd="1" presId="urn:microsoft.com/office/officeart/2005/8/layout/vList2"/>
    <dgm:cxn modelId="{7A51AFEC-7AF1-46C3-9ACC-C3654A3D1FD8}" type="presParOf" srcId="{B93ABBF3-26C1-4414-B251-73E9F8E4753E}" destId="{D6857CD6-C06B-4622-912B-60DED66207FB}" srcOrd="0" destOrd="0" presId="urn:microsoft.com/office/officeart/2005/8/layout/vList2"/>
    <dgm:cxn modelId="{970A97C2-ADCD-4A9D-BD6A-D95BB6975E49}" type="presParOf" srcId="{B93ABBF3-26C1-4414-B251-73E9F8E4753E}" destId="{F88D0B50-C688-4C7C-9A5B-EAB4A2290184}" srcOrd="1" destOrd="0" presId="urn:microsoft.com/office/officeart/2005/8/layout/vList2"/>
    <dgm:cxn modelId="{F1F635E7-E3DE-45D0-906C-CD687099E733}" type="presParOf" srcId="{B93ABBF3-26C1-4414-B251-73E9F8E4753E}" destId="{8FFC1B87-C8AC-471E-B7C4-D51C0BD23C73}" srcOrd="2" destOrd="0" presId="urn:microsoft.com/office/officeart/2005/8/layout/vList2"/>
    <dgm:cxn modelId="{D4FF934C-F761-4BD2-8854-8C1BF27FBE16}" type="presParOf" srcId="{B93ABBF3-26C1-4414-B251-73E9F8E4753E}" destId="{07DF8713-F131-4705-AF03-96379F386908}" srcOrd="3" destOrd="0" presId="urn:microsoft.com/office/officeart/2005/8/layout/vList2"/>
    <dgm:cxn modelId="{2114495D-E146-4D21-8123-AF3BAC80E504}" type="presParOf" srcId="{B93ABBF3-26C1-4414-B251-73E9F8E4753E}" destId="{DFBEF365-053C-4C57-BE86-07B4FA5DD09A}" srcOrd="4" destOrd="0" presId="urn:microsoft.com/office/officeart/2005/8/layout/vList2"/>
    <dgm:cxn modelId="{3E4D61B6-5968-4508-8474-14C84576FBD5}" type="presParOf" srcId="{B93ABBF3-26C1-4414-B251-73E9F8E4753E}" destId="{F969CA44-7AB0-4610-BC3B-43E06D306308}"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53F5B5D-83A3-4ED8-B45F-D1E64CA9FC3E}"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D78972E-7DAC-4617-94F2-06B93B1FCB59}">
      <dgm:prSet/>
      <dgm:spPr/>
      <dgm:t>
        <a:bodyPr/>
        <a:lstStyle/>
        <a:p>
          <a:r>
            <a:rPr lang="en-US" b="0">
              <a:latin typeface="Calibri Light"/>
              <a:cs typeface="Calibri Light"/>
            </a:rPr>
            <a:t>Fairly new topic for us</a:t>
          </a:r>
        </a:p>
      </dgm:t>
    </dgm:pt>
    <dgm:pt modelId="{E91F366D-5966-459F-8E0F-719A806EE22F}" type="parTrans" cxnId="{5C620635-F2EE-4A75-9AE4-9748F8914030}">
      <dgm:prSet/>
      <dgm:spPr/>
      <dgm:t>
        <a:bodyPr/>
        <a:lstStyle/>
        <a:p>
          <a:endParaRPr lang="en-US"/>
        </a:p>
      </dgm:t>
    </dgm:pt>
    <dgm:pt modelId="{C387D64F-CB30-4C0E-9BCD-FFF784518934}" type="sibTrans" cxnId="{5C620635-F2EE-4A75-9AE4-9748F8914030}">
      <dgm:prSet/>
      <dgm:spPr/>
      <dgm:t>
        <a:bodyPr/>
        <a:lstStyle/>
        <a:p>
          <a:endParaRPr lang="en-US"/>
        </a:p>
      </dgm:t>
    </dgm:pt>
    <dgm:pt modelId="{6006CA4B-E1E5-4C09-80F5-FA66889D678A}">
      <dgm:prSet/>
      <dgm:spPr/>
      <dgm:t>
        <a:bodyPr/>
        <a:lstStyle/>
        <a:p>
          <a:r>
            <a:rPr lang="en-US" b="0">
              <a:latin typeface="Calibri Light"/>
              <a:cs typeface="Calibri Light"/>
            </a:rPr>
            <a:t>New technology and new content</a:t>
          </a:r>
        </a:p>
      </dgm:t>
    </dgm:pt>
    <dgm:pt modelId="{D7F91861-51EB-4850-B862-FAC2F734B88B}" type="parTrans" cxnId="{4884117B-F92E-4533-9BBE-8014907B74E7}">
      <dgm:prSet/>
      <dgm:spPr/>
      <dgm:t>
        <a:bodyPr/>
        <a:lstStyle/>
        <a:p>
          <a:endParaRPr lang="en-US"/>
        </a:p>
      </dgm:t>
    </dgm:pt>
    <dgm:pt modelId="{0CC067B2-A097-43F6-9051-6AA938EDCC38}" type="sibTrans" cxnId="{4884117B-F92E-4533-9BBE-8014907B74E7}">
      <dgm:prSet/>
      <dgm:spPr/>
      <dgm:t>
        <a:bodyPr/>
        <a:lstStyle/>
        <a:p>
          <a:endParaRPr lang="en-US"/>
        </a:p>
      </dgm:t>
    </dgm:pt>
    <dgm:pt modelId="{04AFFD4F-8DDD-46DE-A3BA-EFC0D49A56B6}">
      <dgm:prSet/>
      <dgm:spPr/>
      <dgm:t>
        <a:bodyPr/>
        <a:lstStyle/>
        <a:p>
          <a:r>
            <a:rPr lang="en-US" b="0">
              <a:latin typeface="Calibri Light"/>
              <a:cs typeface="Calibri Light"/>
            </a:rPr>
            <a:t>Non traditional architecture flow</a:t>
          </a:r>
        </a:p>
      </dgm:t>
    </dgm:pt>
    <dgm:pt modelId="{87B694B5-162D-401D-B47D-08A7B37EBE9A}" type="parTrans" cxnId="{11137EA4-7A54-4748-9265-62F9EC4016D0}">
      <dgm:prSet/>
      <dgm:spPr/>
      <dgm:t>
        <a:bodyPr/>
        <a:lstStyle/>
        <a:p>
          <a:endParaRPr lang="en-US"/>
        </a:p>
      </dgm:t>
    </dgm:pt>
    <dgm:pt modelId="{8F305489-8814-487A-8626-AC8D8701D089}" type="sibTrans" cxnId="{11137EA4-7A54-4748-9265-62F9EC4016D0}">
      <dgm:prSet/>
      <dgm:spPr/>
      <dgm:t>
        <a:bodyPr/>
        <a:lstStyle/>
        <a:p>
          <a:endParaRPr lang="en-US"/>
        </a:p>
      </dgm:t>
    </dgm:pt>
    <dgm:pt modelId="{6CF27375-203C-4932-8E79-C5EDBB20928F}">
      <dgm:prSet/>
      <dgm:spPr/>
      <dgm:t>
        <a:bodyPr/>
        <a:lstStyle/>
        <a:p>
          <a:pPr rtl="0"/>
          <a:r>
            <a:rPr lang="en-US" b="0">
              <a:latin typeface="Calibri Light"/>
              <a:cs typeface="Calibri Light"/>
            </a:rPr>
            <a:t>Time to understand and read the very large resource articles</a:t>
          </a:r>
        </a:p>
      </dgm:t>
    </dgm:pt>
    <dgm:pt modelId="{FAC0834E-6A29-4F1B-AB22-D54BDAD206DE}" type="parTrans" cxnId="{129C9A6D-5268-482A-A8BB-D343F7B4CB77}">
      <dgm:prSet/>
      <dgm:spPr/>
      <dgm:t>
        <a:bodyPr/>
        <a:lstStyle/>
        <a:p>
          <a:endParaRPr lang="en-US"/>
        </a:p>
      </dgm:t>
    </dgm:pt>
    <dgm:pt modelId="{BBAB8C1F-38FB-45CB-96CF-242BAA2F8C01}" type="sibTrans" cxnId="{129C9A6D-5268-482A-A8BB-D343F7B4CB77}">
      <dgm:prSet/>
      <dgm:spPr/>
      <dgm:t>
        <a:bodyPr/>
        <a:lstStyle/>
        <a:p>
          <a:endParaRPr lang="en-US"/>
        </a:p>
      </dgm:t>
    </dgm:pt>
    <dgm:pt modelId="{8E749C4C-8F45-409C-B2C2-0F4F950CE51E}" type="pres">
      <dgm:prSet presAssocID="{C53F5B5D-83A3-4ED8-B45F-D1E64CA9FC3E}" presName="root" presStyleCnt="0">
        <dgm:presLayoutVars>
          <dgm:dir/>
          <dgm:resizeHandles val="exact"/>
        </dgm:presLayoutVars>
      </dgm:prSet>
      <dgm:spPr/>
    </dgm:pt>
    <dgm:pt modelId="{107A5A9F-F22F-47EB-B23B-E3F8C07C31FC}" type="pres">
      <dgm:prSet presAssocID="{8D78972E-7DAC-4617-94F2-06B93B1FCB59}" presName="compNode" presStyleCnt="0"/>
      <dgm:spPr/>
    </dgm:pt>
    <dgm:pt modelId="{FAE8A3E1-D88F-4205-AC47-1D97C9A2FAC8}" type="pres">
      <dgm:prSet presAssocID="{8D78972E-7DAC-4617-94F2-06B93B1FCB59}" presName="bgRect" presStyleLbl="bgShp" presStyleIdx="0" presStyleCnt="4"/>
      <dgm:spPr/>
    </dgm:pt>
    <dgm:pt modelId="{63708C60-20A3-4CFF-863E-BC49971AD6CC}" type="pres">
      <dgm:prSet presAssocID="{8D78972E-7DAC-4617-94F2-06B93B1FCB5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C4DE0812-D8C8-4C7A-8E48-94D1D537A339}" type="pres">
      <dgm:prSet presAssocID="{8D78972E-7DAC-4617-94F2-06B93B1FCB59}" presName="spaceRect" presStyleCnt="0"/>
      <dgm:spPr/>
    </dgm:pt>
    <dgm:pt modelId="{443088B9-4C90-4ACF-AFE3-9F4107DDD0A5}" type="pres">
      <dgm:prSet presAssocID="{8D78972E-7DAC-4617-94F2-06B93B1FCB59}" presName="parTx" presStyleLbl="revTx" presStyleIdx="0" presStyleCnt="4">
        <dgm:presLayoutVars>
          <dgm:chMax val="0"/>
          <dgm:chPref val="0"/>
        </dgm:presLayoutVars>
      </dgm:prSet>
      <dgm:spPr/>
    </dgm:pt>
    <dgm:pt modelId="{A5A0C2FB-2BD7-4E89-B612-891DA529C251}" type="pres">
      <dgm:prSet presAssocID="{C387D64F-CB30-4C0E-9BCD-FFF784518934}" presName="sibTrans" presStyleCnt="0"/>
      <dgm:spPr/>
    </dgm:pt>
    <dgm:pt modelId="{E7E5E633-8BE8-4CAA-AED1-0513A75791CA}" type="pres">
      <dgm:prSet presAssocID="{6006CA4B-E1E5-4C09-80F5-FA66889D678A}" presName="compNode" presStyleCnt="0"/>
      <dgm:spPr/>
    </dgm:pt>
    <dgm:pt modelId="{6A30AB09-33E6-45FF-9370-3DE089E60D8A}" type="pres">
      <dgm:prSet presAssocID="{6006CA4B-E1E5-4C09-80F5-FA66889D678A}" presName="bgRect" presStyleLbl="bgShp" presStyleIdx="1" presStyleCnt="4"/>
      <dgm:spPr/>
    </dgm:pt>
    <dgm:pt modelId="{497419A8-7F57-4A89-B0EC-13DD2855E68B}" type="pres">
      <dgm:prSet presAssocID="{6006CA4B-E1E5-4C09-80F5-FA66889D678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itor"/>
        </a:ext>
      </dgm:extLst>
    </dgm:pt>
    <dgm:pt modelId="{1FC6E679-D558-408B-9502-75BAEBCA8AA6}" type="pres">
      <dgm:prSet presAssocID="{6006CA4B-E1E5-4C09-80F5-FA66889D678A}" presName="spaceRect" presStyleCnt="0"/>
      <dgm:spPr/>
    </dgm:pt>
    <dgm:pt modelId="{97B33D65-70FA-401B-9558-85412ED6A80B}" type="pres">
      <dgm:prSet presAssocID="{6006CA4B-E1E5-4C09-80F5-FA66889D678A}" presName="parTx" presStyleLbl="revTx" presStyleIdx="1" presStyleCnt="4">
        <dgm:presLayoutVars>
          <dgm:chMax val="0"/>
          <dgm:chPref val="0"/>
        </dgm:presLayoutVars>
      </dgm:prSet>
      <dgm:spPr/>
    </dgm:pt>
    <dgm:pt modelId="{F2FAFC67-61CB-474D-B545-2369D8D4D618}" type="pres">
      <dgm:prSet presAssocID="{0CC067B2-A097-43F6-9051-6AA938EDCC38}" presName="sibTrans" presStyleCnt="0"/>
      <dgm:spPr/>
    </dgm:pt>
    <dgm:pt modelId="{A6397B73-3524-43BA-AEAD-8806F622361C}" type="pres">
      <dgm:prSet presAssocID="{04AFFD4F-8DDD-46DE-A3BA-EFC0D49A56B6}" presName="compNode" presStyleCnt="0"/>
      <dgm:spPr/>
    </dgm:pt>
    <dgm:pt modelId="{6521D7E4-E13B-4BAE-940C-DCFCDB613D4A}" type="pres">
      <dgm:prSet presAssocID="{04AFFD4F-8DDD-46DE-A3BA-EFC0D49A56B6}" presName="bgRect" presStyleLbl="bgShp" presStyleIdx="2" presStyleCnt="4"/>
      <dgm:spPr/>
    </dgm:pt>
    <dgm:pt modelId="{B8B836D2-473B-47FE-A436-3D26A5AFE932}" type="pres">
      <dgm:prSet presAssocID="{04AFFD4F-8DDD-46DE-A3BA-EFC0D49A56B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49DF7F47-FD63-4E62-917A-5BDC8414263B}" type="pres">
      <dgm:prSet presAssocID="{04AFFD4F-8DDD-46DE-A3BA-EFC0D49A56B6}" presName="spaceRect" presStyleCnt="0"/>
      <dgm:spPr/>
    </dgm:pt>
    <dgm:pt modelId="{1FF14EA4-026E-4269-8FDC-2C4F97196A20}" type="pres">
      <dgm:prSet presAssocID="{04AFFD4F-8DDD-46DE-A3BA-EFC0D49A56B6}" presName="parTx" presStyleLbl="revTx" presStyleIdx="2" presStyleCnt="4">
        <dgm:presLayoutVars>
          <dgm:chMax val="0"/>
          <dgm:chPref val="0"/>
        </dgm:presLayoutVars>
      </dgm:prSet>
      <dgm:spPr/>
    </dgm:pt>
    <dgm:pt modelId="{C78E8808-1A4F-4769-8CF8-971F1D7AF5B6}" type="pres">
      <dgm:prSet presAssocID="{8F305489-8814-487A-8626-AC8D8701D089}" presName="sibTrans" presStyleCnt="0"/>
      <dgm:spPr/>
    </dgm:pt>
    <dgm:pt modelId="{30F11F7D-9CAB-4A12-BEFE-4FB51BB18126}" type="pres">
      <dgm:prSet presAssocID="{6CF27375-203C-4932-8E79-C5EDBB20928F}" presName="compNode" presStyleCnt="0"/>
      <dgm:spPr/>
    </dgm:pt>
    <dgm:pt modelId="{ECB54494-1701-47A6-AAD3-63D66FEF6DF0}" type="pres">
      <dgm:prSet presAssocID="{6CF27375-203C-4932-8E79-C5EDBB20928F}" presName="bgRect" presStyleLbl="bgShp" presStyleIdx="3" presStyleCnt="4"/>
      <dgm:spPr/>
    </dgm:pt>
    <dgm:pt modelId="{33F021B8-E7A5-4817-A496-DBF1D7D35979}" type="pres">
      <dgm:prSet presAssocID="{6CF27375-203C-4932-8E79-C5EDBB20928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ooks"/>
        </a:ext>
      </dgm:extLst>
    </dgm:pt>
    <dgm:pt modelId="{59EB376F-51FF-4D77-8872-B82FAD5FDF80}" type="pres">
      <dgm:prSet presAssocID="{6CF27375-203C-4932-8E79-C5EDBB20928F}" presName="spaceRect" presStyleCnt="0"/>
      <dgm:spPr/>
    </dgm:pt>
    <dgm:pt modelId="{F2C08B49-2115-4967-8A79-161CE6C0C98F}" type="pres">
      <dgm:prSet presAssocID="{6CF27375-203C-4932-8E79-C5EDBB20928F}" presName="parTx" presStyleLbl="revTx" presStyleIdx="3" presStyleCnt="4">
        <dgm:presLayoutVars>
          <dgm:chMax val="0"/>
          <dgm:chPref val="0"/>
        </dgm:presLayoutVars>
      </dgm:prSet>
      <dgm:spPr/>
    </dgm:pt>
  </dgm:ptLst>
  <dgm:cxnLst>
    <dgm:cxn modelId="{F73E8916-1572-4610-A1A2-E7955B70BB53}" type="presOf" srcId="{6CF27375-203C-4932-8E79-C5EDBB20928F}" destId="{F2C08B49-2115-4967-8A79-161CE6C0C98F}" srcOrd="0" destOrd="0" presId="urn:microsoft.com/office/officeart/2018/2/layout/IconVerticalSolidList"/>
    <dgm:cxn modelId="{5C620635-F2EE-4A75-9AE4-9748F8914030}" srcId="{C53F5B5D-83A3-4ED8-B45F-D1E64CA9FC3E}" destId="{8D78972E-7DAC-4617-94F2-06B93B1FCB59}" srcOrd="0" destOrd="0" parTransId="{E91F366D-5966-459F-8E0F-719A806EE22F}" sibTransId="{C387D64F-CB30-4C0E-9BCD-FFF784518934}"/>
    <dgm:cxn modelId="{8E196946-831D-4D58-B003-3FC55BE2A971}" type="presOf" srcId="{C53F5B5D-83A3-4ED8-B45F-D1E64CA9FC3E}" destId="{8E749C4C-8F45-409C-B2C2-0F4F950CE51E}" srcOrd="0" destOrd="0" presId="urn:microsoft.com/office/officeart/2018/2/layout/IconVerticalSolidList"/>
    <dgm:cxn modelId="{129C9A6D-5268-482A-A8BB-D343F7B4CB77}" srcId="{C53F5B5D-83A3-4ED8-B45F-D1E64CA9FC3E}" destId="{6CF27375-203C-4932-8E79-C5EDBB20928F}" srcOrd="3" destOrd="0" parTransId="{FAC0834E-6A29-4F1B-AB22-D54BDAD206DE}" sibTransId="{BBAB8C1F-38FB-45CB-96CF-242BAA2F8C01}"/>
    <dgm:cxn modelId="{4884117B-F92E-4533-9BBE-8014907B74E7}" srcId="{C53F5B5D-83A3-4ED8-B45F-D1E64CA9FC3E}" destId="{6006CA4B-E1E5-4C09-80F5-FA66889D678A}" srcOrd="1" destOrd="0" parTransId="{D7F91861-51EB-4850-B862-FAC2F734B88B}" sibTransId="{0CC067B2-A097-43F6-9051-6AA938EDCC38}"/>
    <dgm:cxn modelId="{11137EA4-7A54-4748-9265-62F9EC4016D0}" srcId="{C53F5B5D-83A3-4ED8-B45F-D1E64CA9FC3E}" destId="{04AFFD4F-8DDD-46DE-A3BA-EFC0D49A56B6}" srcOrd="2" destOrd="0" parTransId="{87B694B5-162D-401D-B47D-08A7B37EBE9A}" sibTransId="{8F305489-8814-487A-8626-AC8D8701D089}"/>
    <dgm:cxn modelId="{57E900CA-37FE-4C9F-8F50-79C299102E74}" type="presOf" srcId="{6006CA4B-E1E5-4C09-80F5-FA66889D678A}" destId="{97B33D65-70FA-401B-9558-85412ED6A80B}" srcOrd="0" destOrd="0" presId="urn:microsoft.com/office/officeart/2018/2/layout/IconVerticalSolidList"/>
    <dgm:cxn modelId="{713248E6-1F23-44AF-B6CA-A78ACB802732}" type="presOf" srcId="{8D78972E-7DAC-4617-94F2-06B93B1FCB59}" destId="{443088B9-4C90-4ACF-AFE3-9F4107DDD0A5}" srcOrd="0" destOrd="0" presId="urn:microsoft.com/office/officeart/2018/2/layout/IconVerticalSolidList"/>
    <dgm:cxn modelId="{338448E6-26CE-4DD3-8D80-EB3E6CA7C4F6}" type="presOf" srcId="{04AFFD4F-8DDD-46DE-A3BA-EFC0D49A56B6}" destId="{1FF14EA4-026E-4269-8FDC-2C4F97196A20}" srcOrd="0" destOrd="0" presId="urn:microsoft.com/office/officeart/2018/2/layout/IconVerticalSolidList"/>
    <dgm:cxn modelId="{713494A3-CC9E-44E9-B839-D66DA595BE55}" type="presParOf" srcId="{8E749C4C-8F45-409C-B2C2-0F4F950CE51E}" destId="{107A5A9F-F22F-47EB-B23B-E3F8C07C31FC}" srcOrd="0" destOrd="0" presId="urn:microsoft.com/office/officeart/2018/2/layout/IconVerticalSolidList"/>
    <dgm:cxn modelId="{2EEDD4C8-635D-42B6-BF14-7AD7B402B41F}" type="presParOf" srcId="{107A5A9F-F22F-47EB-B23B-E3F8C07C31FC}" destId="{FAE8A3E1-D88F-4205-AC47-1D97C9A2FAC8}" srcOrd="0" destOrd="0" presId="urn:microsoft.com/office/officeart/2018/2/layout/IconVerticalSolidList"/>
    <dgm:cxn modelId="{827DEFC5-79FD-4C2F-98DB-71B906089871}" type="presParOf" srcId="{107A5A9F-F22F-47EB-B23B-E3F8C07C31FC}" destId="{63708C60-20A3-4CFF-863E-BC49971AD6CC}" srcOrd="1" destOrd="0" presId="urn:microsoft.com/office/officeart/2018/2/layout/IconVerticalSolidList"/>
    <dgm:cxn modelId="{CE679F42-BD87-4496-BC65-FD6E25936568}" type="presParOf" srcId="{107A5A9F-F22F-47EB-B23B-E3F8C07C31FC}" destId="{C4DE0812-D8C8-4C7A-8E48-94D1D537A339}" srcOrd="2" destOrd="0" presId="urn:microsoft.com/office/officeart/2018/2/layout/IconVerticalSolidList"/>
    <dgm:cxn modelId="{DDFEC6CB-CB95-4666-A50E-27717A64A38C}" type="presParOf" srcId="{107A5A9F-F22F-47EB-B23B-E3F8C07C31FC}" destId="{443088B9-4C90-4ACF-AFE3-9F4107DDD0A5}" srcOrd="3" destOrd="0" presId="urn:microsoft.com/office/officeart/2018/2/layout/IconVerticalSolidList"/>
    <dgm:cxn modelId="{4BF17DD1-960F-4015-8EA6-FC156496333C}" type="presParOf" srcId="{8E749C4C-8F45-409C-B2C2-0F4F950CE51E}" destId="{A5A0C2FB-2BD7-4E89-B612-891DA529C251}" srcOrd="1" destOrd="0" presId="urn:microsoft.com/office/officeart/2018/2/layout/IconVerticalSolidList"/>
    <dgm:cxn modelId="{942EFDB1-9FE3-4167-82B0-97D18FBF7C06}" type="presParOf" srcId="{8E749C4C-8F45-409C-B2C2-0F4F950CE51E}" destId="{E7E5E633-8BE8-4CAA-AED1-0513A75791CA}" srcOrd="2" destOrd="0" presId="urn:microsoft.com/office/officeart/2018/2/layout/IconVerticalSolidList"/>
    <dgm:cxn modelId="{5F1B7F12-2CF5-4E1D-B0F2-DB170933EE1A}" type="presParOf" srcId="{E7E5E633-8BE8-4CAA-AED1-0513A75791CA}" destId="{6A30AB09-33E6-45FF-9370-3DE089E60D8A}" srcOrd="0" destOrd="0" presId="urn:microsoft.com/office/officeart/2018/2/layout/IconVerticalSolidList"/>
    <dgm:cxn modelId="{10E42F60-622B-4251-8F08-F80A1053A64D}" type="presParOf" srcId="{E7E5E633-8BE8-4CAA-AED1-0513A75791CA}" destId="{497419A8-7F57-4A89-B0EC-13DD2855E68B}" srcOrd="1" destOrd="0" presId="urn:microsoft.com/office/officeart/2018/2/layout/IconVerticalSolidList"/>
    <dgm:cxn modelId="{A3AD7706-1F91-43E3-B2B1-3C954407CFD6}" type="presParOf" srcId="{E7E5E633-8BE8-4CAA-AED1-0513A75791CA}" destId="{1FC6E679-D558-408B-9502-75BAEBCA8AA6}" srcOrd="2" destOrd="0" presId="urn:microsoft.com/office/officeart/2018/2/layout/IconVerticalSolidList"/>
    <dgm:cxn modelId="{18C144B6-86FC-4C5D-9B3D-4601116EC0FB}" type="presParOf" srcId="{E7E5E633-8BE8-4CAA-AED1-0513A75791CA}" destId="{97B33D65-70FA-401B-9558-85412ED6A80B}" srcOrd="3" destOrd="0" presId="urn:microsoft.com/office/officeart/2018/2/layout/IconVerticalSolidList"/>
    <dgm:cxn modelId="{57163999-3E89-40F1-9E18-CFCDDBD8E700}" type="presParOf" srcId="{8E749C4C-8F45-409C-B2C2-0F4F950CE51E}" destId="{F2FAFC67-61CB-474D-B545-2369D8D4D618}" srcOrd="3" destOrd="0" presId="urn:microsoft.com/office/officeart/2018/2/layout/IconVerticalSolidList"/>
    <dgm:cxn modelId="{EA4B98FC-AB71-4966-9B51-823BFA147220}" type="presParOf" srcId="{8E749C4C-8F45-409C-B2C2-0F4F950CE51E}" destId="{A6397B73-3524-43BA-AEAD-8806F622361C}" srcOrd="4" destOrd="0" presId="urn:microsoft.com/office/officeart/2018/2/layout/IconVerticalSolidList"/>
    <dgm:cxn modelId="{8E549E76-BAF6-435F-9C83-B01F623EB6AB}" type="presParOf" srcId="{A6397B73-3524-43BA-AEAD-8806F622361C}" destId="{6521D7E4-E13B-4BAE-940C-DCFCDB613D4A}" srcOrd="0" destOrd="0" presId="urn:microsoft.com/office/officeart/2018/2/layout/IconVerticalSolidList"/>
    <dgm:cxn modelId="{EFA13373-0579-4BB6-83DE-4FBBC9C394D7}" type="presParOf" srcId="{A6397B73-3524-43BA-AEAD-8806F622361C}" destId="{B8B836D2-473B-47FE-A436-3D26A5AFE932}" srcOrd="1" destOrd="0" presId="urn:microsoft.com/office/officeart/2018/2/layout/IconVerticalSolidList"/>
    <dgm:cxn modelId="{CF52C1A7-8593-432D-B3E6-633C3D74DC71}" type="presParOf" srcId="{A6397B73-3524-43BA-AEAD-8806F622361C}" destId="{49DF7F47-FD63-4E62-917A-5BDC8414263B}" srcOrd="2" destOrd="0" presId="urn:microsoft.com/office/officeart/2018/2/layout/IconVerticalSolidList"/>
    <dgm:cxn modelId="{FD6AEA83-5C02-4C64-A566-4618393C42CA}" type="presParOf" srcId="{A6397B73-3524-43BA-AEAD-8806F622361C}" destId="{1FF14EA4-026E-4269-8FDC-2C4F97196A20}" srcOrd="3" destOrd="0" presId="urn:microsoft.com/office/officeart/2018/2/layout/IconVerticalSolidList"/>
    <dgm:cxn modelId="{80733F6C-EB1B-4F99-A0D1-C03BEADE2BA4}" type="presParOf" srcId="{8E749C4C-8F45-409C-B2C2-0F4F950CE51E}" destId="{C78E8808-1A4F-4769-8CF8-971F1D7AF5B6}" srcOrd="5" destOrd="0" presId="urn:microsoft.com/office/officeart/2018/2/layout/IconVerticalSolidList"/>
    <dgm:cxn modelId="{EE8AEF90-D9CE-4CFC-B570-A96ADB0667D5}" type="presParOf" srcId="{8E749C4C-8F45-409C-B2C2-0F4F950CE51E}" destId="{30F11F7D-9CAB-4A12-BEFE-4FB51BB18126}" srcOrd="6" destOrd="0" presId="urn:microsoft.com/office/officeart/2018/2/layout/IconVerticalSolidList"/>
    <dgm:cxn modelId="{AF20A401-F39E-43AE-8354-FE4E4723EF36}" type="presParOf" srcId="{30F11F7D-9CAB-4A12-BEFE-4FB51BB18126}" destId="{ECB54494-1701-47A6-AAD3-63D66FEF6DF0}" srcOrd="0" destOrd="0" presId="urn:microsoft.com/office/officeart/2018/2/layout/IconVerticalSolidList"/>
    <dgm:cxn modelId="{A8309365-3688-47F0-8801-B75762D2FFBE}" type="presParOf" srcId="{30F11F7D-9CAB-4A12-BEFE-4FB51BB18126}" destId="{33F021B8-E7A5-4817-A496-DBF1D7D35979}" srcOrd="1" destOrd="0" presId="urn:microsoft.com/office/officeart/2018/2/layout/IconVerticalSolidList"/>
    <dgm:cxn modelId="{325A0A00-710B-431B-A984-CC98BC82A397}" type="presParOf" srcId="{30F11F7D-9CAB-4A12-BEFE-4FB51BB18126}" destId="{59EB376F-51FF-4D77-8872-B82FAD5FDF80}" srcOrd="2" destOrd="0" presId="urn:microsoft.com/office/officeart/2018/2/layout/IconVerticalSolidList"/>
    <dgm:cxn modelId="{56AC65B6-C71B-4ABF-A8EA-80904CA3D28B}" type="presParOf" srcId="{30F11F7D-9CAB-4A12-BEFE-4FB51BB18126}" destId="{F2C08B49-2115-4967-8A79-161CE6C0C98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649271-CAD6-4262-A8E7-F3FBA2FFE53E}">
      <dsp:nvSpPr>
        <dsp:cNvPr id="0" name=""/>
        <dsp:cNvSpPr/>
      </dsp:nvSpPr>
      <dsp:spPr>
        <a:xfrm>
          <a:off x="343423" y="2758"/>
          <a:ext cx="1616951" cy="97017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About the Company </a:t>
          </a:r>
        </a:p>
      </dsp:txBody>
      <dsp:txXfrm>
        <a:off x="343423" y="2758"/>
        <a:ext cx="1616951" cy="970170"/>
      </dsp:txXfrm>
    </dsp:sp>
    <dsp:sp modelId="{C1103250-975B-4620-B06B-E530F755CC0A}">
      <dsp:nvSpPr>
        <dsp:cNvPr id="0" name=""/>
        <dsp:cNvSpPr/>
      </dsp:nvSpPr>
      <dsp:spPr>
        <a:xfrm>
          <a:off x="2122069" y="2758"/>
          <a:ext cx="1616951" cy="970170"/>
        </a:xfrm>
        <a:prstGeom prst="rect">
          <a:avLst/>
        </a:prstGeom>
        <a:solidFill>
          <a:schemeClr val="accent2">
            <a:hueOff val="-121280"/>
            <a:satOff val="-6994"/>
            <a:lumOff val="71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Objective</a:t>
          </a:r>
        </a:p>
      </dsp:txBody>
      <dsp:txXfrm>
        <a:off x="2122069" y="2758"/>
        <a:ext cx="1616951" cy="970170"/>
      </dsp:txXfrm>
    </dsp:sp>
    <dsp:sp modelId="{523FB8EF-96F3-4B44-A8AA-CA84F9BEB196}">
      <dsp:nvSpPr>
        <dsp:cNvPr id="0" name=""/>
        <dsp:cNvSpPr/>
      </dsp:nvSpPr>
      <dsp:spPr>
        <a:xfrm>
          <a:off x="3900715" y="2758"/>
          <a:ext cx="1616951" cy="970170"/>
        </a:xfrm>
        <a:prstGeom prst="rect">
          <a:avLst/>
        </a:prstGeom>
        <a:solidFill>
          <a:schemeClr val="accent2">
            <a:hueOff val="-242561"/>
            <a:satOff val="-13988"/>
            <a:lumOff val="14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Problem Description</a:t>
          </a:r>
        </a:p>
      </dsp:txBody>
      <dsp:txXfrm>
        <a:off x="3900715" y="2758"/>
        <a:ext cx="1616951" cy="970170"/>
      </dsp:txXfrm>
    </dsp:sp>
    <dsp:sp modelId="{0D6901A0-F1B6-43FC-BB9A-10B5504BC65D}">
      <dsp:nvSpPr>
        <dsp:cNvPr id="0" name=""/>
        <dsp:cNvSpPr/>
      </dsp:nvSpPr>
      <dsp:spPr>
        <a:xfrm>
          <a:off x="343423" y="1134623"/>
          <a:ext cx="1616951" cy="970170"/>
        </a:xfrm>
        <a:prstGeom prst="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Solution Prominence</a:t>
          </a:r>
        </a:p>
      </dsp:txBody>
      <dsp:txXfrm>
        <a:off x="343423" y="1134623"/>
        <a:ext cx="1616951" cy="970170"/>
      </dsp:txXfrm>
    </dsp:sp>
    <dsp:sp modelId="{E44A7BB7-6624-4CC6-9D1C-2C1F8CBC1360}">
      <dsp:nvSpPr>
        <dsp:cNvPr id="0" name=""/>
        <dsp:cNvSpPr/>
      </dsp:nvSpPr>
      <dsp:spPr>
        <a:xfrm>
          <a:off x="2122069" y="1134623"/>
          <a:ext cx="1616951" cy="970170"/>
        </a:xfrm>
        <a:prstGeom prst="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Evaluation Criteria</a:t>
          </a:r>
        </a:p>
      </dsp:txBody>
      <dsp:txXfrm>
        <a:off x="2122069" y="1134623"/>
        <a:ext cx="1616951" cy="970170"/>
      </dsp:txXfrm>
    </dsp:sp>
    <dsp:sp modelId="{2832A117-2502-4F95-88B1-C90480558D73}">
      <dsp:nvSpPr>
        <dsp:cNvPr id="0" name=""/>
        <dsp:cNvSpPr/>
      </dsp:nvSpPr>
      <dsp:spPr>
        <a:xfrm>
          <a:off x="3900715" y="1134623"/>
          <a:ext cx="1616951" cy="970170"/>
        </a:xfrm>
        <a:prstGeom prst="rect">
          <a:avLst/>
        </a:prstGeom>
        <a:solidFill>
          <a:schemeClr val="accent2">
            <a:hueOff val="-606401"/>
            <a:satOff val="-34970"/>
            <a:lumOff val="35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Application Development Plan</a:t>
          </a:r>
        </a:p>
      </dsp:txBody>
      <dsp:txXfrm>
        <a:off x="3900715" y="1134623"/>
        <a:ext cx="1616951" cy="970170"/>
      </dsp:txXfrm>
    </dsp:sp>
    <dsp:sp modelId="{8C900EC8-42EE-4AD1-960F-10D7A54F9E53}">
      <dsp:nvSpPr>
        <dsp:cNvPr id="0" name=""/>
        <dsp:cNvSpPr/>
      </dsp:nvSpPr>
      <dsp:spPr>
        <a:xfrm>
          <a:off x="343423" y="2266489"/>
          <a:ext cx="1616951" cy="970170"/>
        </a:xfrm>
        <a:prstGeom prst="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Data Sourcing </a:t>
          </a:r>
        </a:p>
      </dsp:txBody>
      <dsp:txXfrm>
        <a:off x="343423" y="2266489"/>
        <a:ext cx="1616951" cy="970170"/>
      </dsp:txXfrm>
    </dsp:sp>
    <dsp:sp modelId="{83B081FF-353D-4AE8-B895-251A637C2848}">
      <dsp:nvSpPr>
        <dsp:cNvPr id="0" name=""/>
        <dsp:cNvSpPr/>
      </dsp:nvSpPr>
      <dsp:spPr>
        <a:xfrm>
          <a:off x="2122069" y="2266489"/>
          <a:ext cx="1616951" cy="970170"/>
        </a:xfrm>
        <a:prstGeom prst="rect">
          <a:avLst/>
        </a:prstGeom>
        <a:solidFill>
          <a:schemeClr val="accent2">
            <a:hueOff val="-848962"/>
            <a:satOff val="-48958"/>
            <a:lumOff val="503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Data Integration</a:t>
          </a:r>
        </a:p>
      </dsp:txBody>
      <dsp:txXfrm>
        <a:off x="2122069" y="2266489"/>
        <a:ext cx="1616951" cy="970170"/>
      </dsp:txXfrm>
    </dsp:sp>
    <dsp:sp modelId="{39D07915-A4FC-489A-90BB-F174B44BD6D7}">
      <dsp:nvSpPr>
        <dsp:cNvPr id="0" name=""/>
        <dsp:cNvSpPr/>
      </dsp:nvSpPr>
      <dsp:spPr>
        <a:xfrm>
          <a:off x="3900715" y="2266489"/>
          <a:ext cx="1616951" cy="970170"/>
        </a:xfrm>
        <a:prstGeom prst="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Deep Neural Nets</a:t>
          </a:r>
        </a:p>
      </dsp:txBody>
      <dsp:txXfrm>
        <a:off x="3900715" y="2266489"/>
        <a:ext cx="1616951" cy="970170"/>
      </dsp:txXfrm>
    </dsp:sp>
    <dsp:sp modelId="{EBFDEAF3-80DD-4249-86CF-F711EE1A0DB1}">
      <dsp:nvSpPr>
        <dsp:cNvPr id="0" name=""/>
        <dsp:cNvSpPr/>
      </dsp:nvSpPr>
      <dsp:spPr>
        <a:xfrm>
          <a:off x="343423" y="3398355"/>
          <a:ext cx="1616951" cy="970170"/>
        </a:xfrm>
        <a:prstGeom prst="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Data Storage</a:t>
          </a:r>
        </a:p>
      </dsp:txBody>
      <dsp:txXfrm>
        <a:off x="343423" y="3398355"/>
        <a:ext cx="1616951" cy="970170"/>
      </dsp:txXfrm>
    </dsp:sp>
    <dsp:sp modelId="{11A776B0-DEE9-476E-A573-D767540B29DD}">
      <dsp:nvSpPr>
        <dsp:cNvPr id="0" name=""/>
        <dsp:cNvSpPr/>
      </dsp:nvSpPr>
      <dsp:spPr>
        <a:xfrm>
          <a:off x="2122069" y="3398355"/>
          <a:ext cx="1616951" cy="970170"/>
        </a:xfrm>
        <a:prstGeom prst="rect">
          <a:avLst/>
        </a:prstGeom>
        <a:solidFill>
          <a:schemeClr val="accent2">
            <a:hueOff val="-1212803"/>
            <a:satOff val="-69940"/>
            <a:lumOff val="71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Data </a:t>
          </a:r>
          <a:r>
            <a:rPr lang="en-US" sz="1900" kern="1200">
              <a:latin typeface="Calibri Light" panose="020F0302020204030204"/>
            </a:rPr>
            <a:t>Retrieval</a:t>
          </a:r>
          <a:endParaRPr lang="en-US" sz="1900" kern="1200"/>
        </a:p>
      </dsp:txBody>
      <dsp:txXfrm>
        <a:off x="2122069" y="3398355"/>
        <a:ext cx="1616951" cy="970170"/>
      </dsp:txXfrm>
    </dsp:sp>
    <dsp:sp modelId="{D41579A7-AD8F-411E-879D-CED6B4DF1225}">
      <dsp:nvSpPr>
        <dsp:cNvPr id="0" name=""/>
        <dsp:cNvSpPr/>
      </dsp:nvSpPr>
      <dsp:spPr>
        <a:xfrm>
          <a:off x="3900715" y="3398355"/>
          <a:ext cx="1616951" cy="970170"/>
        </a:xfrm>
        <a:prstGeom prst="rect">
          <a:avLst/>
        </a:prstGeom>
        <a:solidFill>
          <a:schemeClr val="accent2">
            <a:hueOff val="-1334083"/>
            <a:satOff val="-76934"/>
            <a:lumOff val="79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Challenges </a:t>
          </a:r>
        </a:p>
      </dsp:txBody>
      <dsp:txXfrm>
        <a:off x="3900715" y="3398355"/>
        <a:ext cx="1616951" cy="970170"/>
      </dsp:txXfrm>
    </dsp:sp>
    <dsp:sp modelId="{CFA2E826-A2AC-4F99-B752-7AA5ECF50E15}">
      <dsp:nvSpPr>
        <dsp:cNvPr id="0" name=""/>
        <dsp:cNvSpPr/>
      </dsp:nvSpPr>
      <dsp:spPr>
        <a:xfrm>
          <a:off x="2122069" y="4530221"/>
          <a:ext cx="1616951" cy="970170"/>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Future Aspects</a:t>
          </a:r>
        </a:p>
      </dsp:txBody>
      <dsp:txXfrm>
        <a:off x="2122069" y="4530221"/>
        <a:ext cx="1616951" cy="9701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B6AC5C-F6A5-4B48-9112-C289B793DD88}">
      <dsp:nvSpPr>
        <dsp:cNvPr id="0" name=""/>
        <dsp:cNvSpPr/>
      </dsp:nvSpPr>
      <dsp:spPr>
        <a:xfrm>
          <a:off x="0" y="894261"/>
          <a:ext cx="5861090" cy="16509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B14D79-A6D4-4EF2-A348-F2480D052244}">
      <dsp:nvSpPr>
        <dsp:cNvPr id="0" name=""/>
        <dsp:cNvSpPr/>
      </dsp:nvSpPr>
      <dsp:spPr>
        <a:xfrm>
          <a:off x="499410" y="1265724"/>
          <a:ext cx="908019" cy="9080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864019-0EC6-4D8C-A4B2-EC7683D020BF}">
      <dsp:nvSpPr>
        <dsp:cNvPr id="0" name=""/>
        <dsp:cNvSpPr/>
      </dsp:nvSpPr>
      <dsp:spPr>
        <a:xfrm>
          <a:off x="1906841" y="894261"/>
          <a:ext cx="3954248" cy="16509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725" tIns="174725" rIns="174725" bIns="174725" numCol="1" spcCol="1270" anchor="ctr" anchorCtr="0">
          <a:noAutofit/>
        </a:bodyPr>
        <a:lstStyle/>
        <a:p>
          <a:pPr marL="0" lvl="0" indent="0" algn="l" defTabSz="933450">
            <a:lnSpc>
              <a:spcPct val="90000"/>
            </a:lnSpc>
            <a:spcBef>
              <a:spcPct val="0"/>
            </a:spcBef>
            <a:spcAft>
              <a:spcPct val="35000"/>
            </a:spcAft>
            <a:buNone/>
          </a:pPr>
          <a:r>
            <a:rPr lang="en-US" sz="2100" kern="1200"/>
            <a:t>The problem is that even though the ring can capture the intruder entering the home they can't deny that intruder access. </a:t>
          </a:r>
        </a:p>
      </dsp:txBody>
      <dsp:txXfrm>
        <a:off x="1906841" y="894261"/>
        <a:ext cx="3954248" cy="1650945"/>
      </dsp:txXfrm>
    </dsp:sp>
    <dsp:sp modelId="{882E94B2-8FC7-4E33-82BB-78C7B056B4BA}">
      <dsp:nvSpPr>
        <dsp:cNvPr id="0" name=""/>
        <dsp:cNvSpPr/>
      </dsp:nvSpPr>
      <dsp:spPr>
        <a:xfrm>
          <a:off x="0" y="2957943"/>
          <a:ext cx="5861090" cy="16509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4B29E9-A157-4037-91FC-428EBC5B1362}">
      <dsp:nvSpPr>
        <dsp:cNvPr id="0" name=""/>
        <dsp:cNvSpPr/>
      </dsp:nvSpPr>
      <dsp:spPr>
        <a:xfrm>
          <a:off x="499410" y="3329405"/>
          <a:ext cx="908019" cy="9080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0CA70C-AFF3-4B8F-8A78-28A071579D2B}">
      <dsp:nvSpPr>
        <dsp:cNvPr id="0" name=""/>
        <dsp:cNvSpPr/>
      </dsp:nvSpPr>
      <dsp:spPr>
        <a:xfrm>
          <a:off x="1906841" y="2957943"/>
          <a:ext cx="3954248" cy="16509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725" tIns="174725" rIns="174725" bIns="174725" numCol="1" spcCol="1270" anchor="ctr" anchorCtr="0">
          <a:noAutofit/>
        </a:bodyPr>
        <a:lstStyle/>
        <a:p>
          <a:pPr marL="0" lvl="0" indent="0" algn="l" defTabSz="933450">
            <a:lnSpc>
              <a:spcPct val="90000"/>
            </a:lnSpc>
            <a:spcBef>
              <a:spcPct val="0"/>
            </a:spcBef>
            <a:spcAft>
              <a:spcPct val="35000"/>
            </a:spcAft>
            <a:buNone/>
          </a:pPr>
          <a:r>
            <a:rPr lang="en-US" sz="2100" kern="1200"/>
            <a:t>Capturing the image of the intruder won't stop them from breaking into your home.</a:t>
          </a:r>
        </a:p>
      </dsp:txBody>
      <dsp:txXfrm>
        <a:off x="1906841" y="2957943"/>
        <a:ext cx="3954248" cy="16509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857CD6-C06B-4622-912B-60DED66207FB}">
      <dsp:nvSpPr>
        <dsp:cNvPr id="0" name=""/>
        <dsp:cNvSpPr/>
      </dsp:nvSpPr>
      <dsp:spPr>
        <a:xfrm>
          <a:off x="0" y="120891"/>
          <a:ext cx="10437272" cy="57563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a:t>Face Detection</a:t>
          </a:r>
          <a:r>
            <a:rPr lang="en-US" sz="2400" kern="1200">
              <a:latin typeface="Calibri Light" panose="020F0302020204030204"/>
            </a:rPr>
            <a:t> (</a:t>
          </a:r>
          <a:r>
            <a:rPr lang="en-US" sz="2400" kern="1200" err="1">
              <a:latin typeface="Calibri Light" panose="020F0302020204030204"/>
            </a:rPr>
            <a:t>Colab</a:t>
          </a:r>
          <a:r>
            <a:rPr lang="en-US" sz="2400" kern="1200">
              <a:latin typeface="Calibri Light" panose="020F0302020204030204"/>
            </a:rPr>
            <a:t>):</a:t>
          </a:r>
          <a:endParaRPr lang="en-US" sz="2400" kern="1200"/>
        </a:p>
      </dsp:txBody>
      <dsp:txXfrm>
        <a:off x="28100" y="148991"/>
        <a:ext cx="10381072" cy="519439"/>
      </dsp:txXfrm>
    </dsp:sp>
    <dsp:sp modelId="{F88D0B50-C688-4C7C-9A5B-EAB4A2290184}">
      <dsp:nvSpPr>
        <dsp:cNvPr id="0" name=""/>
        <dsp:cNvSpPr/>
      </dsp:nvSpPr>
      <dsp:spPr>
        <a:xfrm>
          <a:off x="0" y="696531"/>
          <a:ext cx="10437272" cy="1515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1383"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a:t>Our plan is to start to familiarize our self's with what Computer Vison is and its tools</a:t>
          </a:r>
        </a:p>
        <a:p>
          <a:pPr marL="171450" lvl="1" indent="-171450" algn="l" defTabSz="844550">
            <a:lnSpc>
              <a:spcPct val="90000"/>
            </a:lnSpc>
            <a:spcBef>
              <a:spcPct val="0"/>
            </a:spcBef>
            <a:spcAft>
              <a:spcPct val="20000"/>
            </a:spcAft>
            <a:buChar char="•"/>
          </a:pPr>
          <a:r>
            <a:rPr lang="en-US" sz="1900" kern="1200"/>
            <a:t>We will try to use for starter the Classification cascade[1] to detect the faces. (This would be implemented on the image for the starters and then on the video)</a:t>
          </a:r>
        </a:p>
        <a:p>
          <a:pPr marL="171450" lvl="1" indent="-171450" algn="l" defTabSz="844550">
            <a:lnSpc>
              <a:spcPct val="90000"/>
            </a:lnSpc>
            <a:spcBef>
              <a:spcPct val="0"/>
            </a:spcBef>
            <a:spcAft>
              <a:spcPct val="20000"/>
            </a:spcAft>
            <a:buChar char="•"/>
          </a:pPr>
          <a:r>
            <a:rPr lang="en-US" sz="1900" kern="1200"/>
            <a:t>Then we would utilize HOG (Histogram of Oriented Gradients)[2] since its part of OpenCV[2]. (This would be implemented on the image for the starters)</a:t>
          </a:r>
        </a:p>
      </dsp:txBody>
      <dsp:txXfrm>
        <a:off x="0" y="696531"/>
        <a:ext cx="10437272" cy="1515240"/>
      </dsp:txXfrm>
    </dsp:sp>
    <dsp:sp modelId="{8FFC1B87-C8AC-471E-B7C4-D51C0BD23C73}">
      <dsp:nvSpPr>
        <dsp:cNvPr id="0" name=""/>
        <dsp:cNvSpPr/>
      </dsp:nvSpPr>
      <dsp:spPr>
        <a:xfrm>
          <a:off x="0" y="2211771"/>
          <a:ext cx="10437272" cy="575639"/>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Face Recognition</a:t>
          </a:r>
          <a:r>
            <a:rPr lang="en-US" sz="2400" kern="1200">
              <a:latin typeface="Calibri Light" panose="020F0302020204030204"/>
            </a:rPr>
            <a:t>:</a:t>
          </a:r>
          <a:r>
            <a:rPr lang="en-US" sz="2400" kern="1200"/>
            <a:t> </a:t>
          </a:r>
        </a:p>
      </dsp:txBody>
      <dsp:txXfrm>
        <a:off x="28100" y="2239871"/>
        <a:ext cx="10381072" cy="519439"/>
      </dsp:txXfrm>
    </dsp:sp>
    <dsp:sp modelId="{07DF8713-F131-4705-AF03-96379F386908}">
      <dsp:nvSpPr>
        <dsp:cNvPr id="0" name=""/>
        <dsp:cNvSpPr/>
      </dsp:nvSpPr>
      <dsp:spPr>
        <a:xfrm>
          <a:off x="0" y="2787411"/>
          <a:ext cx="10437272" cy="919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1383"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a:t>We would start to familiarize ourselves with LBPH (Local binary patterns histogram)[3] and how it works on an image</a:t>
          </a:r>
        </a:p>
        <a:p>
          <a:pPr marL="171450" lvl="1" indent="-171450" algn="l" defTabSz="844550" rtl="0">
            <a:lnSpc>
              <a:spcPct val="90000"/>
            </a:lnSpc>
            <a:spcBef>
              <a:spcPct val="0"/>
            </a:spcBef>
            <a:spcAft>
              <a:spcPct val="20000"/>
            </a:spcAft>
            <a:buChar char="•"/>
          </a:pPr>
          <a:r>
            <a:rPr lang="en-US" sz="1900" kern="1200"/>
            <a:t>We would use </a:t>
          </a:r>
          <a:r>
            <a:rPr lang="en-US" sz="1900" kern="1200">
              <a:latin typeface="Calibri Light" panose="020F0302020204030204"/>
            </a:rPr>
            <a:t>CNN</a:t>
          </a:r>
          <a:r>
            <a:rPr lang="en-US" sz="1900" kern="1200"/>
            <a:t>[4] </a:t>
          </a:r>
          <a:r>
            <a:rPr lang="en-US" sz="1900" kern="1200">
              <a:latin typeface="Calibri Light" panose="020F0302020204030204"/>
            </a:rPr>
            <a:t>(</a:t>
          </a:r>
          <a:r>
            <a:rPr lang="en-US" sz="1900" kern="1200"/>
            <a:t>Convolutional neural network</a:t>
          </a:r>
          <a:r>
            <a:rPr lang="en-US" sz="1900" kern="1200">
              <a:latin typeface="Calibri Light" panose="020F0302020204030204"/>
            </a:rPr>
            <a:t>) </a:t>
          </a:r>
          <a:r>
            <a:rPr lang="en-US" sz="1900" kern="1200"/>
            <a:t>to train our machine to recognize the face</a:t>
          </a:r>
        </a:p>
      </dsp:txBody>
      <dsp:txXfrm>
        <a:off x="0" y="2787411"/>
        <a:ext cx="10437272" cy="919080"/>
      </dsp:txXfrm>
    </dsp:sp>
    <dsp:sp modelId="{DFBEF365-053C-4C57-BE86-07B4FA5DD09A}">
      <dsp:nvSpPr>
        <dsp:cNvPr id="0" name=""/>
        <dsp:cNvSpPr/>
      </dsp:nvSpPr>
      <dsp:spPr>
        <a:xfrm>
          <a:off x="0" y="3706491"/>
          <a:ext cx="10437272" cy="57563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Extra:</a:t>
          </a:r>
        </a:p>
      </dsp:txBody>
      <dsp:txXfrm>
        <a:off x="28100" y="3734591"/>
        <a:ext cx="10381072" cy="519439"/>
      </dsp:txXfrm>
    </dsp:sp>
    <dsp:sp modelId="{F969CA44-7AB0-4610-BC3B-43E06D306308}">
      <dsp:nvSpPr>
        <dsp:cNvPr id="0" name=""/>
        <dsp:cNvSpPr/>
      </dsp:nvSpPr>
      <dsp:spPr>
        <a:xfrm>
          <a:off x="0" y="4282131"/>
          <a:ext cx="10437272" cy="1192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1383"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a:t>We would like to not only recognize the familiar face of the owner. But also be able to identify other objects and possibly track them. We want to be bale to work with Yolov3[6]. Lastly be able to recognize gestures and signs. </a:t>
          </a:r>
        </a:p>
        <a:p>
          <a:pPr marL="171450" lvl="1" indent="-171450" algn="l" defTabSz="844550">
            <a:lnSpc>
              <a:spcPct val="90000"/>
            </a:lnSpc>
            <a:spcBef>
              <a:spcPct val="0"/>
            </a:spcBef>
            <a:spcAft>
              <a:spcPct val="20000"/>
            </a:spcAft>
            <a:buChar char="•"/>
          </a:pPr>
          <a:r>
            <a:rPr lang="en-US" sz="1900" kern="1200"/>
            <a:t>It would allow us to implement a 911 call when a gesture or sign was used in front of the camera</a:t>
          </a:r>
        </a:p>
      </dsp:txBody>
      <dsp:txXfrm>
        <a:off x="0" y="4282131"/>
        <a:ext cx="10437272" cy="11923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E8A3E1-D88F-4205-AC47-1D97C9A2FAC8}">
      <dsp:nvSpPr>
        <dsp:cNvPr id="0" name=""/>
        <dsp:cNvSpPr/>
      </dsp:nvSpPr>
      <dsp:spPr>
        <a:xfrm>
          <a:off x="0" y="2442"/>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708C60-20A3-4CFF-863E-BC49971AD6CC}">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3088B9-4C90-4ACF-AFE3-9F4107DDD0A5}">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b="0" kern="1200">
              <a:latin typeface="Calibri Light"/>
              <a:cs typeface="Calibri Light"/>
            </a:rPr>
            <a:t>Fairly new topic for us</a:t>
          </a:r>
        </a:p>
      </dsp:txBody>
      <dsp:txXfrm>
        <a:off x="1429899" y="2442"/>
        <a:ext cx="5083704" cy="1238008"/>
      </dsp:txXfrm>
    </dsp:sp>
    <dsp:sp modelId="{6A30AB09-33E6-45FF-9370-3DE089E60D8A}">
      <dsp:nvSpPr>
        <dsp:cNvPr id="0" name=""/>
        <dsp:cNvSpPr/>
      </dsp:nvSpPr>
      <dsp:spPr>
        <a:xfrm>
          <a:off x="0" y="1549953"/>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7419A8-7F57-4A89-B0EC-13DD2855E68B}">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B33D65-70FA-401B-9558-85412ED6A80B}">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b="0" kern="1200">
              <a:latin typeface="Calibri Light"/>
              <a:cs typeface="Calibri Light"/>
            </a:rPr>
            <a:t>New technology and new content</a:t>
          </a:r>
        </a:p>
      </dsp:txBody>
      <dsp:txXfrm>
        <a:off x="1429899" y="1549953"/>
        <a:ext cx="5083704" cy="1238008"/>
      </dsp:txXfrm>
    </dsp:sp>
    <dsp:sp modelId="{6521D7E4-E13B-4BAE-940C-DCFCDB613D4A}">
      <dsp:nvSpPr>
        <dsp:cNvPr id="0" name=""/>
        <dsp:cNvSpPr/>
      </dsp:nvSpPr>
      <dsp:spPr>
        <a:xfrm>
          <a:off x="0" y="309746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B836D2-473B-47FE-A436-3D26A5AFE932}">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F14EA4-026E-4269-8FDC-2C4F97196A20}">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b="0" kern="1200">
              <a:latin typeface="Calibri Light"/>
              <a:cs typeface="Calibri Light"/>
            </a:rPr>
            <a:t>Non traditional architecture flow</a:t>
          </a:r>
        </a:p>
      </dsp:txBody>
      <dsp:txXfrm>
        <a:off x="1429899" y="3097464"/>
        <a:ext cx="5083704" cy="1238008"/>
      </dsp:txXfrm>
    </dsp:sp>
    <dsp:sp modelId="{ECB54494-1701-47A6-AAD3-63D66FEF6DF0}">
      <dsp:nvSpPr>
        <dsp:cNvPr id="0" name=""/>
        <dsp:cNvSpPr/>
      </dsp:nvSpPr>
      <dsp:spPr>
        <a:xfrm>
          <a:off x="0" y="464497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F021B8-E7A5-4817-A496-DBF1D7D35979}">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C08B49-2115-4967-8A79-161CE6C0C98F}">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rtl="0">
            <a:lnSpc>
              <a:spcPct val="90000"/>
            </a:lnSpc>
            <a:spcBef>
              <a:spcPct val="0"/>
            </a:spcBef>
            <a:spcAft>
              <a:spcPct val="35000"/>
            </a:spcAft>
            <a:buNone/>
          </a:pPr>
          <a:r>
            <a:rPr lang="en-US" sz="2200" b="0" kern="1200">
              <a:latin typeface="Calibri Light"/>
              <a:cs typeface="Calibri Light"/>
            </a:rPr>
            <a:t>Time to understand and read the very large resource articles</a:t>
          </a:r>
        </a:p>
      </dsp:txBody>
      <dsp:txXfrm>
        <a:off x="1429899" y="4644974"/>
        <a:ext cx="5083704" cy="123800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6/29/2021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6/29/2021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6/29/2021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6/29/2021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6/29/2021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vision.ucsd.edu/datasetsAll"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3" Type="http://schemas.openxmlformats.org/officeDocument/2006/relationships/hyperlink" Target="https://learnopencv.com/histogram-of-oriented-gradients/" TargetMode="External"/><Relationship Id="rId7" Type="http://schemas.openxmlformats.org/officeDocument/2006/relationships/hyperlink" Target="http://datahacker.rs/tensorflow2-0-yolov3/" TargetMode="External"/><Relationship Id="rId2" Type="http://schemas.openxmlformats.org/officeDocument/2006/relationships/hyperlink" Target="https://github.com/opencv/opencv/blob/master/data/haarcascades/haarcascade_frontalface_default.xml" TargetMode="External"/><Relationship Id="rId1" Type="http://schemas.openxmlformats.org/officeDocument/2006/relationships/slideLayout" Target="../slideLayouts/slideLayout2.xml"/><Relationship Id="rId6" Type="http://schemas.openxmlformats.org/officeDocument/2006/relationships/hyperlink" Target="https://cloud.google.com/storage/docs/downloading-objects#rest-download-object" TargetMode="External"/><Relationship Id="rId5" Type="http://schemas.openxmlformats.org/officeDocument/2006/relationships/hyperlink" Target="https://arxiv.org/abs/1512.03385" TargetMode="External"/><Relationship Id="rId4" Type="http://schemas.openxmlformats.org/officeDocument/2006/relationships/hyperlink" Target="https://towardsdatascience.com/face-recognition-how-lbph-works-90ec258c3d6b" TargetMode="Externa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5.jpe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1.xml"/><Relationship Id="rId7" Type="http://schemas.openxmlformats.org/officeDocument/2006/relationships/image" Target="../media/image2.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EFA9B6C6-A247-48A8-9A1C-1E36FA945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1301261" y="590062"/>
            <a:ext cx="5409655" cy="2838938"/>
          </a:xfrm>
        </p:spPr>
        <p:txBody>
          <a:bodyPr>
            <a:normAutofit/>
          </a:bodyPr>
          <a:lstStyle/>
          <a:p>
            <a:pPr algn="l"/>
            <a:r>
              <a:rPr lang="en-US" sz="5200">
                <a:solidFill>
                  <a:srgbClr val="FFFFFF"/>
                </a:solidFill>
                <a:cs typeface="Calibri Light"/>
              </a:rPr>
              <a:t>Image Recognition Proposal Presentation</a:t>
            </a:r>
            <a:endParaRPr lang="en-US" sz="5200">
              <a:solidFill>
                <a:srgbClr val="FFFFFF"/>
              </a:solidFill>
            </a:endParaRPr>
          </a:p>
        </p:txBody>
      </p:sp>
      <p:sp>
        <p:nvSpPr>
          <p:cNvPr id="3" name="Subtitle 2"/>
          <p:cNvSpPr>
            <a:spLocks noGrp="1"/>
          </p:cNvSpPr>
          <p:nvPr>
            <p:ph type="subTitle" idx="1"/>
          </p:nvPr>
        </p:nvSpPr>
        <p:spPr>
          <a:xfrm>
            <a:off x="5642044" y="4698614"/>
            <a:ext cx="5088650" cy="1198120"/>
          </a:xfrm>
        </p:spPr>
        <p:txBody>
          <a:bodyPr vert="horz" lIns="91440" tIns="45720" rIns="91440" bIns="45720" rtlCol="0" anchor="t">
            <a:normAutofit/>
          </a:bodyPr>
          <a:lstStyle/>
          <a:p>
            <a:pPr algn="r"/>
            <a:r>
              <a:rPr lang="en-US" sz="2000">
                <a:solidFill>
                  <a:srgbClr val="FFFFFF"/>
                </a:solidFill>
                <a:cs typeface="Calibri"/>
              </a:rPr>
              <a:t>The Goats</a:t>
            </a:r>
          </a:p>
          <a:p>
            <a:pPr algn="r"/>
            <a:r>
              <a:rPr lang="en-US" sz="2000">
                <a:solidFill>
                  <a:srgbClr val="FFFFFF"/>
                </a:solidFill>
                <a:cs typeface="Calibri"/>
              </a:rPr>
              <a:t>Tamia Prince And Khaled Asad</a:t>
            </a:r>
          </a:p>
        </p:txBody>
      </p:sp>
      <p:sp>
        <p:nvSpPr>
          <p:cNvPr id="6"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76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7"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763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9"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20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1" name="Straight Connector 15">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1262" y="3496322"/>
            <a:ext cx="0" cy="335280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pic>
        <p:nvPicPr>
          <p:cNvPr id="13" name="Picture 14" descr="Logo&#10;&#10;Description automatically generated">
            <a:extLst>
              <a:ext uri="{FF2B5EF4-FFF2-40B4-BE49-F238E27FC236}">
                <a16:creationId xmlns:a16="http://schemas.microsoft.com/office/drawing/2014/main" id="{7CD2F477-4881-46C9-AB5E-C145A2BB4236}"/>
              </a:ext>
            </a:extLst>
          </p:cNvPr>
          <p:cNvPicPr>
            <a:picLocks noChangeAspect="1"/>
          </p:cNvPicPr>
          <p:nvPr/>
        </p:nvPicPr>
        <p:blipFill>
          <a:blip r:embed="rId2"/>
          <a:stretch>
            <a:fillRect/>
          </a:stretch>
        </p:blipFill>
        <p:spPr>
          <a:xfrm>
            <a:off x="7438572" y="1375229"/>
            <a:ext cx="3294742" cy="3309257"/>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08ABEE-121F-4CCB-82E4-6A7E6875007F}"/>
              </a:ext>
            </a:extLst>
          </p:cNvPr>
          <p:cNvSpPr>
            <a:spLocks noGrp="1"/>
          </p:cNvSpPr>
          <p:nvPr>
            <p:ph type="title"/>
          </p:nvPr>
        </p:nvSpPr>
        <p:spPr>
          <a:xfrm>
            <a:off x="594360" y="640263"/>
            <a:ext cx="3822192" cy="1344975"/>
          </a:xfrm>
        </p:spPr>
        <p:txBody>
          <a:bodyPr>
            <a:normAutofit/>
          </a:bodyPr>
          <a:lstStyle/>
          <a:p>
            <a:r>
              <a:rPr lang="en-US" sz="3600" b="1">
                <a:solidFill>
                  <a:schemeClr val="bg1"/>
                </a:solidFill>
                <a:cs typeface="Calibri Light"/>
              </a:rPr>
              <a:t>Deep Neural Nets</a:t>
            </a:r>
          </a:p>
        </p:txBody>
      </p:sp>
      <p:cxnSp>
        <p:nvCxnSpPr>
          <p:cNvPr id="11" name="Straight Connector 10">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7E260F4-423B-4E68-9832-C9D703A948F7}"/>
              </a:ext>
            </a:extLst>
          </p:cNvPr>
          <p:cNvSpPr>
            <a:spLocks noGrp="1"/>
          </p:cNvSpPr>
          <p:nvPr>
            <p:ph idx="1"/>
          </p:nvPr>
        </p:nvSpPr>
        <p:spPr>
          <a:xfrm>
            <a:off x="593610" y="2121763"/>
            <a:ext cx="3822192" cy="3773010"/>
          </a:xfrm>
        </p:spPr>
        <p:txBody>
          <a:bodyPr vert="horz" lIns="91440" tIns="45720" rIns="91440" bIns="45720" rtlCol="0" anchor="t">
            <a:noAutofit/>
          </a:bodyPr>
          <a:lstStyle/>
          <a:p>
            <a:r>
              <a:rPr lang="en-US" sz="3200">
                <a:solidFill>
                  <a:schemeClr val="bg1"/>
                </a:solidFill>
                <a:cs typeface="Calibri"/>
              </a:rPr>
              <a:t>The deep learning approach will require feature extraction and classification of the image to differentiate the correct image from the incorrect one. </a:t>
            </a:r>
            <a:endParaRPr lang="en-US" sz="3200">
              <a:solidFill>
                <a:schemeClr val="bg1"/>
              </a:solidFill>
            </a:endParaRPr>
          </a:p>
        </p:txBody>
      </p:sp>
      <p:pic>
        <p:nvPicPr>
          <p:cNvPr id="4" name="Picture 4" descr="Diagram&#10;&#10;Description automatically generated">
            <a:extLst>
              <a:ext uri="{FF2B5EF4-FFF2-40B4-BE49-F238E27FC236}">
                <a16:creationId xmlns:a16="http://schemas.microsoft.com/office/drawing/2014/main" id="{F87E4181-D7B5-4400-AA4E-7E8DE1D9A95D}"/>
              </a:ext>
            </a:extLst>
          </p:cNvPr>
          <p:cNvPicPr>
            <a:picLocks noChangeAspect="1"/>
          </p:cNvPicPr>
          <p:nvPr/>
        </p:nvPicPr>
        <p:blipFill>
          <a:blip r:embed="rId2"/>
          <a:stretch>
            <a:fillRect/>
          </a:stretch>
        </p:blipFill>
        <p:spPr>
          <a:xfrm>
            <a:off x="4863973" y="1041418"/>
            <a:ext cx="7198994" cy="4264115"/>
          </a:xfrm>
          <a:prstGeom prst="rect">
            <a:avLst/>
          </a:prstGeom>
        </p:spPr>
      </p:pic>
    </p:spTree>
    <p:extLst>
      <p:ext uri="{BB962C8B-B14F-4D97-AF65-F5344CB8AC3E}">
        <p14:creationId xmlns:p14="http://schemas.microsoft.com/office/powerpoint/2010/main" val="4153112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F04143-BB2F-4363-B467-0A593F3289EA}"/>
              </a:ext>
            </a:extLst>
          </p:cNvPr>
          <p:cNvSpPr>
            <a:spLocks noGrp="1"/>
          </p:cNvSpPr>
          <p:nvPr>
            <p:ph type="title"/>
          </p:nvPr>
        </p:nvSpPr>
        <p:spPr>
          <a:xfrm>
            <a:off x="643467" y="321734"/>
            <a:ext cx="10905066" cy="1135737"/>
          </a:xfrm>
          <a:prstGeom prst="ellipse">
            <a:avLst/>
          </a:prstGeom>
        </p:spPr>
        <p:txBody>
          <a:bodyPr>
            <a:normAutofit/>
          </a:bodyPr>
          <a:lstStyle/>
          <a:p>
            <a:r>
              <a:rPr lang="en-US" sz="3600" b="1">
                <a:cs typeface="Calibri Light"/>
              </a:rPr>
              <a:t>Data Integration </a:t>
            </a:r>
          </a:p>
        </p:txBody>
      </p:sp>
      <p:sp>
        <p:nvSpPr>
          <p:cNvPr id="3" name="Content Placeholder 2">
            <a:extLst>
              <a:ext uri="{FF2B5EF4-FFF2-40B4-BE49-F238E27FC236}">
                <a16:creationId xmlns:a16="http://schemas.microsoft.com/office/drawing/2014/main" id="{03047CDE-C932-4ACF-8538-FE2358832C12}"/>
              </a:ext>
            </a:extLst>
          </p:cNvPr>
          <p:cNvSpPr>
            <a:spLocks noGrp="1"/>
          </p:cNvSpPr>
          <p:nvPr>
            <p:ph idx="1"/>
          </p:nvPr>
        </p:nvSpPr>
        <p:spPr>
          <a:xfrm>
            <a:off x="643469" y="1782981"/>
            <a:ext cx="10975241" cy="4393982"/>
          </a:xfrm>
        </p:spPr>
        <p:txBody>
          <a:bodyPr vert="horz" lIns="91440" tIns="45720" rIns="91440" bIns="45720" rtlCol="0" anchor="t">
            <a:noAutofit/>
          </a:bodyPr>
          <a:lstStyle/>
          <a:p>
            <a:r>
              <a:rPr lang="en-US" sz="3200">
                <a:cs typeface="Calibri"/>
              </a:rPr>
              <a:t>The data for recognizing the image will be processed by imputing the image, it is then processed, segmented, and entered into a dataset and the recognition is then tested or trained. </a:t>
            </a:r>
          </a:p>
        </p:txBody>
      </p:sp>
      <p:grpSp>
        <p:nvGrpSpPr>
          <p:cNvPr id="19" name="Group 18">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0" name="Isosceles Triangle 1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7" descr="Diagram&#10;&#10;Description automatically generated">
            <a:extLst>
              <a:ext uri="{FF2B5EF4-FFF2-40B4-BE49-F238E27FC236}">
                <a16:creationId xmlns:a16="http://schemas.microsoft.com/office/drawing/2014/main" id="{456D8AA8-CDEA-4E55-8C80-5F1EF4048F4F}"/>
              </a:ext>
            </a:extLst>
          </p:cNvPr>
          <p:cNvPicPr>
            <a:picLocks noChangeAspect="1"/>
          </p:cNvPicPr>
          <p:nvPr/>
        </p:nvPicPr>
        <p:blipFill>
          <a:blip r:embed="rId2"/>
          <a:stretch>
            <a:fillRect/>
          </a:stretch>
        </p:blipFill>
        <p:spPr>
          <a:xfrm>
            <a:off x="2305377" y="3514927"/>
            <a:ext cx="7984711" cy="2871943"/>
          </a:xfrm>
          <a:prstGeom prst="rect">
            <a:avLst/>
          </a:prstGeom>
        </p:spPr>
      </p:pic>
      <p:grpSp>
        <p:nvGrpSpPr>
          <p:cNvPr id="23" name="Group 22">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4" name="Rectangle 23">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93030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AED1919-54A1-41C9-B30B-A3FF3F58E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26220" y="98104"/>
            <a:ext cx="4288094" cy="4288094"/>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C92D7A52-1DD3-4EC0-9708-C4FB4DD0FC49}"/>
              </a:ext>
            </a:extLst>
          </p:cNvPr>
          <p:cNvPicPr>
            <a:picLocks noChangeAspect="1"/>
          </p:cNvPicPr>
          <p:nvPr/>
        </p:nvPicPr>
        <p:blipFill>
          <a:blip r:embed="rId2"/>
          <a:stretch>
            <a:fillRect/>
          </a:stretch>
        </p:blipFill>
        <p:spPr>
          <a:xfrm>
            <a:off x="2869471" y="941355"/>
            <a:ext cx="2601592" cy="2601592"/>
          </a:xfrm>
          <a:prstGeom prst="rect">
            <a:avLst/>
          </a:prstGeom>
        </p:spPr>
      </p:pic>
      <p:grpSp>
        <p:nvGrpSpPr>
          <p:cNvPr id="13" name="Group 12">
            <a:extLst>
              <a:ext uri="{FF2B5EF4-FFF2-40B4-BE49-F238E27FC236}">
                <a16:creationId xmlns:a16="http://schemas.microsoft.com/office/drawing/2014/main" id="{C4751043-2EE3-4222-9979-8E61D93DA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1848" y="2813300"/>
            <a:ext cx="3757487" cy="3757487"/>
            <a:chOff x="1881974" y="1174396"/>
            <a:chExt cx="5290997" cy="5290997"/>
          </a:xfrm>
        </p:grpSpPr>
        <p:sp>
          <p:nvSpPr>
            <p:cNvPr id="14" name="Oval 13">
              <a:extLst>
                <a:ext uri="{FF2B5EF4-FFF2-40B4-BE49-F238E27FC236}">
                  <a16:creationId xmlns:a16="http://schemas.microsoft.com/office/drawing/2014/main" id="{03FD8213-DB67-4E29-9615-984DB59917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4EDB257-28CF-422F-AE6A-B99E3FE811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Oval 16">
            <a:extLst>
              <a:ext uri="{FF2B5EF4-FFF2-40B4-BE49-F238E27FC236}">
                <a16:creationId xmlns:a16="http://schemas.microsoft.com/office/drawing/2014/main" id="{FFFEB18F-F81F-4CED-BE64-EB888A77C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4350" y="2762501"/>
            <a:ext cx="3744592" cy="3744592"/>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80C68C-264E-45E5-8563-4BE9EAC7DDB3}"/>
              </a:ext>
            </a:extLst>
          </p:cNvPr>
          <p:cNvSpPr>
            <a:spLocks noGrp="1"/>
          </p:cNvSpPr>
          <p:nvPr>
            <p:ph type="title"/>
          </p:nvPr>
        </p:nvSpPr>
        <p:spPr>
          <a:xfrm>
            <a:off x="702591" y="3404608"/>
            <a:ext cx="3520789" cy="2666087"/>
          </a:xfrm>
        </p:spPr>
        <p:txBody>
          <a:bodyPr>
            <a:normAutofit/>
          </a:bodyPr>
          <a:lstStyle/>
          <a:p>
            <a:pPr algn="ctr"/>
            <a:r>
              <a:rPr lang="en-US">
                <a:solidFill>
                  <a:schemeClr val="bg1"/>
                </a:solidFill>
                <a:cs typeface="Calibri Light"/>
              </a:rPr>
              <a:t>Data Sourcing and Retrieval</a:t>
            </a:r>
            <a:endParaRPr lang="en-US">
              <a:solidFill>
                <a:schemeClr val="bg1"/>
              </a:solidFill>
            </a:endParaRPr>
          </a:p>
        </p:txBody>
      </p:sp>
      <p:grpSp>
        <p:nvGrpSpPr>
          <p:cNvPr id="19"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bg1"/>
          </a:solidFill>
        </p:grpSpPr>
        <p:sp>
          <p:nvSpPr>
            <p:cNvPr id="20" name="Freeform: Shape 19">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23" name="Graphic 4">
            <a:extLst>
              <a:ext uri="{FF2B5EF4-FFF2-40B4-BE49-F238E27FC236}">
                <a16:creationId xmlns:a16="http://schemas.microsoft.com/office/drawing/2014/main" id="{5468B3A9-705E-43C3-A742-0619B0D8F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4" y="4748270"/>
            <a:ext cx="1330536" cy="1330521"/>
            <a:chOff x="5734037" y="3067039"/>
            <a:chExt cx="724483" cy="724489"/>
          </a:xfrm>
          <a:solidFill>
            <a:schemeClr val="bg1"/>
          </a:solidFill>
        </p:grpSpPr>
        <p:sp>
          <p:nvSpPr>
            <p:cNvPr id="24" name="Freeform: Shape 23">
              <a:extLst>
                <a:ext uri="{FF2B5EF4-FFF2-40B4-BE49-F238E27FC236}">
                  <a16:creationId xmlns:a16="http://schemas.microsoft.com/office/drawing/2014/main" id="{29D439AD-5D67-497C-B831-D17FC3E59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23F54BF2-C71C-45C5-9408-3B5E011B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BBABE17-DB56-44AB-934B-63C07C79F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CB483D20-A128-4076-AF54-88646172B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E5EFA818-FDDA-49E9-B11F-E9DC1854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EA1F8728-F8F7-4828-A718-A15E7663E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DA1F73F-AA1D-41D7-BAAB-292FD94A3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9441DEA-C85E-4B9C-A48D-8437854C4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5EBAA20-1368-4495-8D7C-820FAD8E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FB92591-626C-4D2B-A3E6-EC8742D67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D392448D-513F-4528-9D8D-A15198204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61946BAE-1546-4EA4-A108-A799BF5D2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42A8EC93-6A35-4D37-A8CB-59362BF87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AFC3ECA2-E914-4D83-ABF9-B9FFD96E9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712B1108-9AAC-4F10-A64F-0D6963E51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84CDA0C-B2AB-4791-83B1-C053C061D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F857BF6B-E0CA-49C0-8827-B44CE8B92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6D7B06A7-ADDF-4F27-B11F-08422FC18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E8B0DA6C-71D7-4FCB-AE4C-035E0ADB5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EB078173-ADFB-480D-91A4-4D71C010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AAA4027A-C97B-4C9A-B04C-EBE21122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C06DA92D-C6D0-4C7D-98CF-D9576912E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D6601653-3941-4C9B-BD39-62EECE23A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2BC4A394-4FFE-4BFE-9A59-2B624E07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B4EABA5-FDCF-4F6F-8FF1-6FDFF5058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10F3C940-2320-488A-B24C-AB0A4FB5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F525BA82-37D8-47ED-AFF6-AE57124A4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C2D78955-C80F-4DA3-83AA-D28A5A6F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BC23DAAC-7C06-4012-8CBB-8E3126B68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60D19F80-DC80-49EC-8EDD-7889092C1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11F50BB3-EA39-4693-BAE1-1101EF0A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00EFD45B-69A8-47F6-A5BF-779F7EB4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9E53C464-7272-4EBC-830B-CB29A9698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B6BF10CE-C2AD-487A-9402-8D5C746EC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1064C7FE-F8EB-47EF-97FA-348A52059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A991C553-06A1-4F26-BBBC-80F7E11E7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BCE9C081-2191-4C84-956E-F106BB015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292F6F03-BC34-40C6-8F17-7A169CD72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A5101B80-7351-4F0F-AB7D-3E40B4D2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0570EE1D-95AC-4660-8E96-7C8A36FEB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385D9A56-2D15-4E0A-B981-E168F0906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28D0BA2F-9273-4EAA-AD17-C4EFE1140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512CC54E-7976-4DC9-984C-45C2A23A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C8A3FC72-9FF9-41F6-97E0-45A0FEE9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48918C16-C9B6-40D5-93A0-DB547B644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A05612C6-4858-4854-A3D3-90CF1E1C7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A8E88D77-C726-4008-849C-DA7361F88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24CFE7CA-C955-4365-90C3-6272CB9A3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38B43FC8-B81C-490A-A346-4C6235DA8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214D0221-0C97-4C71-B535-7506956EF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ED0C44EA-BD25-49A3-9EB8-9D8DED7C1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A3C9CCF2-15CC-4F7D-87F5-7FFEBAC9C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8AA321D8-1D2C-472C-A2DB-EBB74498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724680C1-4BB5-45DB-A558-82514418C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C94F4CEF-82DD-4CFB-8EE3-4AB115F6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4F186C9C-C620-4426-A674-E40F808F6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8929942C-BA3F-40EF-94DD-4A5C22C5B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D234974B-3555-465B-95A7-1C63CE738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0E38F9FD-48AC-4C3E-9E75-D1C0B555E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3AA72E26-5C3D-4231-9042-E00AE43E8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6684433D-3C9E-4C19-A801-D51CF30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DADB0C3D-A021-4F40-93B3-76B61334F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41781C18-F408-401D-8A86-99FFBB989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D958D9F-E4B0-48B1-ADA4-3053AFB5D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43EFCD46-F0FB-499C-81B9-3508FE5C8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2B6A130F-CB85-4BDA-8DDF-8DAAB2F7D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9359DA40-CA94-4B1F-9BE6-C800BEEC7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73304FCD-8DAD-4BC8-A16E-84DDCA07F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BCB4864C-8F67-4BE7-89CC-664EA25EC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845F543D-67FC-4640-A2A1-69DA6D05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DBDB2A9C-60E5-4F7E-BA2B-4DD1595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72B10DA2-D88E-4952-BDB5-102E61B4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AC5F5BED-3698-4F52-9977-D8CA2DC03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E19CCEBC-AD20-45B2-A751-42B40BB31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3A978AD9-9A35-4B89-B3BC-61E54AD9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77D8C808-AFC9-42DD-B253-004890379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EECD0BF1-7C64-407E-8306-4C447B1D3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53B0F94-AC35-4CB2-878D-1DC7D68BE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08EA50C2-BB5F-4368-AA91-67B207C1A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DE45A7FE-0A45-45F6-8417-EBDA5A12D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DA8B8DC8-F88C-432E-A8C2-8D13FE874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D02C5430-233D-49F7-B852-181D2B2F6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76DB286F-9E15-441C-8697-57007B76C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534DC0EE-15B7-44AE-A7DC-8B5E2268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4FBE9900-F640-4248-9C4C-EDBE5E00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37FF04AF-F86B-49F8-AAB5-DA696591A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710DCFEA-4572-47A3-A6BE-7B21F575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BA42ED8E-CCC8-478F-9EF4-625B63307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146DF8F4-DF09-4E6C-887F-C9269E56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7FF3916E-5C82-4956-A88B-81BFAC91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7E5CF7AE-ED45-4AB5-9AEB-56FC964BF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7CFB132C-BEB1-4897-B1A4-97422811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4EE49F21-E336-41BC-8256-85A9AB597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C62510EE-BDCD-4393-9AD7-2D0C9A722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2420F94B-4F00-4C6C-97E3-BA5B5E687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E712560A-A110-4132-85D5-21BBBFA8C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D1E3102B-23D5-43AE-A67D-583AAA52B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9D5ABE4E-EB80-423C-BBCE-9C1B77D9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BEB8CCC5-38F5-4892-A00B-14B645BBD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8860175F-F7D5-4464-AD61-5B435528F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E28C20B0-98AA-4A5B-8CE1-236A3F6CA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8A56719F-13F0-4B75-8C04-DAACD8FD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B30555DA-285C-4859-83DE-B16FF6DB1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67AF00E9-C8D6-41C4-9703-5468F516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D07F88BD-A2E8-4F25-BB43-9372C6C9F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DFAE35DA-8283-4F4B-8C00-FF8EFE39B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4340DEBE-A255-48E2-B7B2-AE881651C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FE968FB9-507A-4F2E-B346-15995081B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4DA99BD8-9C2B-46BF-AA27-ED405540D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50C84F67-D2C2-48DF-8537-DF99C6024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F5CAEB9A-26A6-4FBF-916B-19FC9B0BF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E4DEDE1B-4819-4E4B-849E-330D7DF56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C441B73E-F19C-4313-8F46-F600603B3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014FE805-EF51-4859-A6DF-CF75F9A0F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24CF2A5-BD9E-4570-8560-063BC70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6BEC415C-7946-43B2-9AC8-348B6B5CD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1B615AD5-3365-43D4-8E16-377A2A2F9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9D184DFD-DD33-491E-90FF-6E4ECA266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31B62FE1-0262-4B09-ABEA-8AA010137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20C539C6-FAA9-4EBE-93D9-1F946E14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8C6EF3FF-09E5-4099-A49B-CA364A6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B3C5E06F-8F1E-4771-AAE4-B34B1D6A3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538D5AE9-76CC-4AE4-B026-656EDCB01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30F1A9B9-52AB-4527-BD4A-1802F7C96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46A57D78-C020-4EEF-971D-0C880288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7666D7A3-5ABF-4EDE-A0C5-F2099B2D86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13BC460A-E0FF-4658-A2FD-A3AF4D51D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26467CC2-3AB3-4D37-8323-385B7399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563A1F58-33CE-4EDF-B902-3F43F69D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DDCFAB2F-7E88-4A57-999A-2506A1FE7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571BEB66-3787-441F-BB54-80C05C6F1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641DC095-611E-4979-8664-6C0EB878F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210B9ECF-D859-4919-A9D6-3208548F0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4FBC31D4-7E98-452C-8A87-822DE0432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E302346C-F328-435B-87ED-447C6F854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B94F507E-9E94-432E-AE8A-A6CB2C5D0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1FFAC4F0-FD7F-4943-B60E-E276F8B23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A8A5D871-92FD-43C3-BF94-0B524FA7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6A79A241-1665-453E-ADD4-18892D4F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81EABE18-4189-4E07-93C9-9B76673E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B658A0EE-6F09-4EF7-B5E7-F23A556BD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15EB019C-C95B-4DE3-BD17-DC20F800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2948B3ED-79C1-47C8-B712-0BFB5536C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13387DB9-900B-422D-90F7-C5C7EB5D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48FDCCF3-E6D6-4CD0-9D47-02FE785C7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BC14E8F6-33F6-47CE-9A24-EA71D714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F78CC38F-63FC-4552-B17B-8D79D3C8F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89042823-A002-49CE-B03D-ED1291DC1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96EFC6CE-198B-489B-B1EE-72CE84262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49FEA23D-54D9-45D7-9325-1E2F638C9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2DB04EE3-370F-49CE-BCFE-C2999C3CF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8BCBCC34-797D-41A8-8AD1-7E03E1BBF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AFF5C1F8-0EDE-4835-89E6-1FCB2EA39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6171D504-6300-457C-AFCC-064DBB3FC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62ACE739-C8C4-4495-B04C-C3AFC448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3F4771CD-CDCA-4FFE-8EF5-E42D1781E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A10C0BFE-A8F9-4E21-9DFD-37A4D26C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4D8D4EF9-4EF7-4538-A4AE-439F9335EA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7E0500AB-5662-43B9-95C2-2EC80CC54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984021AD-A6A2-4CDA-A953-72FBA7598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FD1FBF47-CAC8-4385-9DC7-C9BB6167E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FBAEE482-005F-4288-8D66-09EA246C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2C5DCF49-33DE-4AFF-818E-42F59F28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866903F3-208B-46D5-925B-254DC742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2550D219-E342-4A38-BB89-575C1EE7A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5B5485FC-95D0-4660-9594-2C9BD3B77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2EA358DA-C7E8-4DF8-B7D6-CC582956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7990E8BB-4369-4845-8436-A6F3FE1D1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D6C050C5-1951-434B-A7FE-D271E73F8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grpSp>
      <p:sp>
        <p:nvSpPr>
          <p:cNvPr id="3" name="Content Placeholder 2">
            <a:extLst>
              <a:ext uri="{FF2B5EF4-FFF2-40B4-BE49-F238E27FC236}">
                <a16:creationId xmlns:a16="http://schemas.microsoft.com/office/drawing/2014/main" id="{608F7919-ECB3-4776-A7AD-265EC18E2451}"/>
              </a:ext>
            </a:extLst>
          </p:cNvPr>
          <p:cNvSpPr>
            <a:spLocks noGrp="1"/>
          </p:cNvSpPr>
          <p:nvPr>
            <p:ph idx="1"/>
          </p:nvPr>
        </p:nvSpPr>
        <p:spPr>
          <a:xfrm>
            <a:off x="6477270" y="1130846"/>
            <a:ext cx="4974771" cy="4351338"/>
          </a:xfrm>
        </p:spPr>
        <p:txBody>
          <a:bodyPr vert="horz" lIns="91440" tIns="45720" rIns="91440" bIns="45720" rtlCol="0" anchor="t">
            <a:normAutofit fontScale="92500" lnSpcReduction="20000"/>
          </a:bodyPr>
          <a:lstStyle/>
          <a:p>
            <a:r>
              <a:rPr lang="en-US">
                <a:solidFill>
                  <a:schemeClr val="bg1"/>
                </a:solidFill>
                <a:cs typeface="Calibri"/>
              </a:rPr>
              <a:t>Our data would be coming from Yale University for starters. We will use their facial dataset to work with. </a:t>
            </a:r>
          </a:p>
          <a:p>
            <a:pPr lvl="1"/>
            <a:r>
              <a:rPr lang="en-US">
                <a:solidFill>
                  <a:schemeClr val="bg1"/>
                </a:solidFill>
                <a:cs typeface="Calibri"/>
              </a:rPr>
              <a:t>Source: </a:t>
            </a:r>
            <a:r>
              <a:rPr lang="en-US">
                <a:solidFill>
                  <a:schemeClr val="bg1"/>
                </a:solidFill>
                <a:ea typeface="+mn-lt"/>
                <a:cs typeface="+mn-lt"/>
                <a:hlinkClick r:id="rId3">
                  <a:extLst>
                    <a:ext uri="{A12FA001-AC4F-418D-AE19-62706E023703}">
                      <ahyp:hlinkClr xmlns:ahyp="http://schemas.microsoft.com/office/drawing/2018/hyperlinkcolor" val="tx"/>
                    </a:ext>
                  </a:extLst>
                </a:hlinkClick>
              </a:rPr>
              <a:t>http://vision.ucsd.edu/datasetsAll</a:t>
            </a:r>
            <a:endParaRPr lang="en-US">
              <a:solidFill>
                <a:schemeClr val="bg1"/>
              </a:solidFill>
              <a:ea typeface="+mn-lt"/>
              <a:cs typeface="+mn-lt"/>
            </a:endParaRPr>
          </a:p>
          <a:p>
            <a:pPr lvl="1"/>
            <a:r>
              <a:rPr lang="en-US">
                <a:solidFill>
                  <a:schemeClr val="bg1"/>
                </a:solidFill>
                <a:cs typeface="Calibri"/>
              </a:rPr>
              <a:t>131 Facial images</a:t>
            </a:r>
          </a:p>
          <a:p>
            <a:pPr lvl="1"/>
            <a:r>
              <a:rPr lang="en-US">
                <a:solidFill>
                  <a:schemeClr val="bg1"/>
                </a:solidFill>
                <a:cs typeface="Calibri"/>
              </a:rPr>
              <a:t>13 Subjects</a:t>
            </a:r>
          </a:p>
          <a:p>
            <a:pPr lvl="1"/>
            <a:r>
              <a:rPr lang="en-US">
                <a:solidFill>
                  <a:schemeClr val="bg1"/>
                </a:solidFill>
                <a:cs typeface="Calibri"/>
              </a:rPr>
              <a:t>10 Different views per subject</a:t>
            </a:r>
          </a:p>
          <a:p>
            <a:r>
              <a:rPr lang="en-US">
                <a:solidFill>
                  <a:schemeClr val="bg1"/>
                </a:solidFill>
                <a:cs typeface="Calibri"/>
              </a:rPr>
              <a:t>When trying to detect and recognize familiar face we would need to use our one phone pictures. </a:t>
            </a:r>
          </a:p>
        </p:txBody>
      </p:sp>
    </p:spTree>
    <p:extLst>
      <p:ext uri="{BB962C8B-B14F-4D97-AF65-F5344CB8AC3E}">
        <p14:creationId xmlns:p14="http://schemas.microsoft.com/office/powerpoint/2010/main" val="4191597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17BD7CC6-2F7F-4587-8E92-D041AB2CE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BE7ED1F4-19EF-4BC2-A6EA-DF1525142B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6" name="Group 105">
            <a:extLst>
              <a:ext uri="{FF2B5EF4-FFF2-40B4-BE49-F238E27FC236}">
                <a16:creationId xmlns:a16="http://schemas.microsoft.com/office/drawing/2014/main" id="{0EE7C14F-442F-4416-A4A9-6DA10263A4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07" name="Oval 106">
              <a:extLst>
                <a:ext uri="{FF2B5EF4-FFF2-40B4-BE49-F238E27FC236}">
                  <a16:creationId xmlns:a16="http://schemas.microsoft.com/office/drawing/2014/main" id="{97AC4CCD-70AA-4916-97EA-D9C12FED1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C5694289-EA59-4679-9DB4-0646321A8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32EDAD0A-6995-496D-9789-A34C66F5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BCBBB211-248C-4F94-900A-80CD8D52F3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48DCC953-87D5-419D-A529-94A946251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0F67D0B7-A0F4-47EB-8DF7-2630C056AB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4" name="Rectangle 113">
            <a:extLst>
              <a:ext uri="{FF2B5EF4-FFF2-40B4-BE49-F238E27FC236}">
                <a16:creationId xmlns:a16="http://schemas.microsoft.com/office/drawing/2014/main" id="{A3919D60-F174-4FEB-9E9D-5AF6BD659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 name="Group 115">
            <a:extLst>
              <a:ext uri="{FF2B5EF4-FFF2-40B4-BE49-F238E27FC236}">
                <a16:creationId xmlns:a16="http://schemas.microsoft.com/office/drawing/2014/main" id="{98EF7474-F1F7-47A7-AF33-E38A86EBF6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117" name="Straight Connector 116">
              <a:extLst>
                <a:ext uri="{FF2B5EF4-FFF2-40B4-BE49-F238E27FC236}">
                  <a16:creationId xmlns:a16="http://schemas.microsoft.com/office/drawing/2014/main" id="{8B14C3B3-01E7-4DD2-80BC-D6605BDB3A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29E2ED25-9BE8-462A-BE54-D3E506DBA2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33E48329-07A0-4DBB-9D0C-0614AE372F0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ED609B4-86D5-44D5-8511-42AE9B129B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122" name="Group 121">
            <a:extLst>
              <a:ext uri="{FF2B5EF4-FFF2-40B4-BE49-F238E27FC236}">
                <a16:creationId xmlns:a16="http://schemas.microsoft.com/office/drawing/2014/main" id="{C912E1BF-76C2-49D5-A5AC-1CE20255C4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123" name="Straight Connector 122">
              <a:extLst>
                <a:ext uri="{FF2B5EF4-FFF2-40B4-BE49-F238E27FC236}">
                  <a16:creationId xmlns:a16="http://schemas.microsoft.com/office/drawing/2014/main" id="{84E6722B-B0C0-4A43-91F6-6E2D6E2D7F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C8EAB6DA-9741-4668-8E47-957CD51511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36EC6AA-9E44-4DD2-B718-EE04111414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138DE653-B3C7-49E5-A3B0-6C00B26083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128" name="Rectangle 127">
            <a:extLst>
              <a:ext uri="{FF2B5EF4-FFF2-40B4-BE49-F238E27FC236}">
                <a16:creationId xmlns:a16="http://schemas.microsoft.com/office/drawing/2014/main" id="{90AE89EB-4F51-4181-9475-7E1048FB3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0" name="Group 129">
            <a:extLst>
              <a:ext uri="{FF2B5EF4-FFF2-40B4-BE49-F238E27FC236}">
                <a16:creationId xmlns:a16="http://schemas.microsoft.com/office/drawing/2014/main" id="{B78285A0-9022-40FD-B520-91444BA163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131" name="Straight Connector 130">
              <a:extLst>
                <a:ext uri="{FF2B5EF4-FFF2-40B4-BE49-F238E27FC236}">
                  <a16:creationId xmlns:a16="http://schemas.microsoft.com/office/drawing/2014/main" id="{0E2EED1A-F137-41BB-A555-7CDFF9C334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3E1EC980-DEDC-41BF-995C-1D471C90EC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1A2F9486-DC13-4EDD-82CE-7FFC6F4846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46A2475-19E5-46B8-B7FE-C2CF42971F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16A6DD53-5C2A-401B-A54D-5B8EF5AF70DF}"/>
              </a:ext>
            </a:extLst>
          </p:cNvPr>
          <p:cNvSpPr>
            <a:spLocks noGrp="1"/>
          </p:cNvSpPr>
          <p:nvPr>
            <p:ph type="title"/>
          </p:nvPr>
        </p:nvSpPr>
        <p:spPr>
          <a:xfrm>
            <a:off x="629640" y="4038037"/>
            <a:ext cx="5107366" cy="2087424"/>
          </a:xfrm>
          <a:noFill/>
        </p:spPr>
        <p:txBody>
          <a:bodyPr vert="horz" lIns="91440" tIns="45720" rIns="91440" bIns="45720" rtlCol="0" anchor="t">
            <a:normAutofit/>
          </a:bodyPr>
          <a:lstStyle/>
          <a:p>
            <a:r>
              <a:rPr lang="en-US" sz="4800" b="1" kern="1200">
                <a:solidFill>
                  <a:schemeClr val="bg1"/>
                </a:solidFill>
                <a:latin typeface="+mj-lt"/>
                <a:ea typeface="+mj-ea"/>
                <a:cs typeface="+mj-cs"/>
              </a:rPr>
              <a:t>Data Storage</a:t>
            </a:r>
          </a:p>
        </p:txBody>
      </p:sp>
      <p:sp>
        <p:nvSpPr>
          <p:cNvPr id="3" name="Content Placeholder 2">
            <a:extLst>
              <a:ext uri="{FF2B5EF4-FFF2-40B4-BE49-F238E27FC236}">
                <a16:creationId xmlns:a16="http://schemas.microsoft.com/office/drawing/2014/main" id="{F52D9448-0272-49DD-AFDE-8CE75628AD71}"/>
              </a:ext>
            </a:extLst>
          </p:cNvPr>
          <p:cNvSpPr>
            <a:spLocks noGrp="1"/>
          </p:cNvSpPr>
          <p:nvPr>
            <p:ph idx="1"/>
          </p:nvPr>
        </p:nvSpPr>
        <p:spPr>
          <a:xfrm>
            <a:off x="6143159" y="4038037"/>
            <a:ext cx="5017030" cy="2087426"/>
          </a:xfrm>
          <a:noFill/>
        </p:spPr>
        <p:txBody>
          <a:bodyPr vert="horz" lIns="91440" tIns="45720" rIns="91440" bIns="45720" rtlCol="0" anchor="t">
            <a:normAutofit/>
          </a:bodyPr>
          <a:lstStyle/>
          <a:p>
            <a:pPr marL="0" indent="0">
              <a:buNone/>
            </a:pPr>
            <a:r>
              <a:rPr lang="en-US" sz="2400" kern="1200">
                <a:solidFill>
                  <a:schemeClr val="bg1"/>
                </a:solidFill>
                <a:latin typeface="+mn-lt"/>
                <a:ea typeface="+mn-ea"/>
                <a:cs typeface="+mn-cs"/>
              </a:rPr>
              <a:t>Our data storage would be stored in </a:t>
            </a:r>
            <a:r>
              <a:rPr lang="en-US" sz="2400">
                <a:solidFill>
                  <a:schemeClr val="bg1"/>
                </a:solidFill>
              </a:rPr>
              <a:t>Google Cloud Storage</a:t>
            </a:r>
            <a:r>
              <a:rPr lang="en-US" sz="2400" kern="1200">
                <a:solidFill>
                  <a:schemeClr val="bg1"/>
                </a:solidFill>
                <a:latin typeface="+mn-lt"/>
                <a:ea typeface="+mn-ea"/>
                <a:cs typeface="+mn-cs"/>
              </a:rPr>
              <a:t>[5]. </a:t>
            </a:r>
          </a:p>
        </p:txBody>
      </p:sp>
      <p:pic>
        <p:nvPicPr>
          <p:cNvPr id="6" name="Picture 6" descr="Logo, company name&#10;&#10;Description automatically generated">
            <a:extLst>
              <a:ext uri="{FF2B5EF4-FFF2-40B4-BE49-F238E27FC236}">
                <a16:creationId xmlns:a16="http://schemas.microsoft.com/office/drawing/2014/main" id="{061C46DA-2C72-4736-837D-CDF790092965}"/>
              </a:ext>
            </a:extLst>
          </p:cNvPr>
          <p:cNvPicPr>
            <a:picLocks noChangeAspect="1"/>
          </p:cNvPicPr>
          <p:nvPr/>
        </p:nvPicPr>
        <p:blipFill>
          <a:blip r:embed="rId2"/>
          <a:stretch>
            <a:fillRect/>
          </a:stretch>
        </p:blipFill>
        <p:spPr>
          <a:xfrm>
            <a:off x="631359" y="732374"/>
            <a:ext cx="10843065" cy="3036058"/>
          </a:xfrm>
          <a:prstGeom prst="rect">
            <a:avLst/>
          </a:prstGeom>
        </p:spPr>
      </p:pic>
      <p:grpSp>
        <p:nvGrpSpPr>
          <p:cNvPr id="136" name="Group 135">
            <a:extLst>
              <a:ext uri="{FF2B5EF4-FFF2-40B4-BE49-F238E27FC236}">
                <a16:creationId xmlns:a16="http://schemas.microsoft.com/office/drawing/2014/main" id="{91CD8CAA-4614-4393-ADD7-7FDFD8ABD7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137" name="Straight Connector 136">
              <a:extLst>
                <a:ext uri="{FF2B5EF4-FFF2-40B4-BE49-F238E27FC236}">
                  <a16:creationId xmlns:a16="http://schemas.microsoft.com/office/drawing/2014/main" id="{89F5BF84-4D12-40EB-B3CA-72B55341A8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CF91815-2B4A-44C8-BAC2-6732AD11A9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23960DB-F7E9-40C5-BDC7-9700C71B18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A95623C8-E3C3-425E-B186-ADFF5B6702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17944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F6640C-223C-464D-BB12-662BB1C28AF2}"/>
              </a:ext>
            </a:extLst>
          </p:cNvPr>
          <p:cNvSpPr>
            <a:spLocks noGrp="1"/>
          </p:cNvSpPr>
          <p:nvPr>
            <p:ph type="title"/>
          </p:nvPr>
        </p:nvSpPr>
        <p:spPr>
          <a:xfrm>
            <a:off x="594360" y="640263"/>
            <a:ext cx="3822192" cy="1344975"/>
          </a:xfrm>
        </p:spPr>
        <p:txBody>
          <a:bodyPr>
            <a:normAutofit/>
          </a:bodyPr>
          <a:lstStyle/>
          <a:p>
            <a:r>
              <a:rPr lang="en-US" sz="3600" b="1">
                <a:solidFill>
                  <a:schemeClr val="bg1"/>
                </a:solidFill>
                <a:cs typeface="Calibri Light"/>
              </a:rPr>
              <a:t>Features</a:t>
            </a:r>
            <a:endParaRPr lang="en-US" sz="3600" b="1">
              <a:solidFill>
                <a:schemeClr val="bg1"/>
              </a:solidFill>
            </a:endParaRPr>
          </a:p>
        </p:txBody>
      </p:sp>
      <p:cxnSp>
        <p:nvCxnSpPr>
          <p:cNvPr id="18" name="Straight Connector 17">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42B35D2-49C8-40EB-904F-37F15D87EEEE}"/>
              </a:ext>
            </a:extLst>
          </p:cNvPr>
          <p:cNvSpPr>
            <a:spLocks noGrp="1"/>
          </p:cNvSpPr>
          <p:nvPr>
            <p:ph idx="1"/>
          </p:nvPr>
        </p:nvSpPr>
        <p:spPr>
          <a:xfrm>
            <a:off x="593610" y="2121763"/>
            <a:ext cx="3822192" cy="3773010"/>
          </a:xfrm>
        </p:spPr>
        <p:txBody>
          <a:bodyPr vert="horz" lIns="91440" tIns="45720" rIns="91440" bIns="45720" rtlCol="0" anchor="t">
            <a:normAutofit/>
          </a:bodyPr>
          <a:lstStyle/>
          <a:p>
            <a:pPr>
              <a:buFont typeface="Arial"/>
            </a:pPr>
            <a:r>
              <a:rPr lang="en-US" sz="2400">
                <a:solidFill>
                  <a:schemeClr val="bg1"/>
                </a:solidFill>
                <a:cs typeface="Calibri"/>
              </a:rPr>
              <a:t>Main Features</a:t>
            </a:r>
          </a:p>
          <a:p>
            <a:pPr lvl="1"/>
            <a:r>
              <a:rPr lang="en-US">
                <a:solidFill>
                  <a:schemeClr val="bg1"/>
                </a:solidFill>
                <a:cs typeface="Calibri"/>
              </a:rPr>
              <a:t>Detect Face</a:t>
            </a:r>
          </a:p>
          <a:p>
            <a:pPr lvl="1"/>
            <a:r>
              <a:rPr lang="en-US">
                <a:solidFill>
                  <a:schemeClr val="bg1"/>
                </a:solidFill>
                <a:cs typeface="Calibri"/>
              </a:rPr>
              <a:t>Recognize familiar Faces</a:t>
            </a:r>
          </a:p>
          <a:p>
            <a:r>
              <a:rPr lang="en-US" sz="2400">
                <a:solidFill>
                  <a:schemeClr val="bg1"/>
                </a:solidFill>
                <a:cs typeface="Calibri"/>
              </a:rPr>
              <a:t>Extra</a:t>
            </a:r>
          </a:p>
          <a:p>
            <a:pPr lvl="1"/>
            <a:r>
              <a:rPr lang="en-US">
                <a:solidFill>
                  <a:schemeClr val="bg1"/>
                </a:solidFill>
                <a:cs typeface="Calibri"/>
              </a:rPr>
              <a:t>Detect Signs </a:t>
            </a:r>
          </a:p>
          <a:p>
            <a:pPr lvl="1"/>
            <a:r>
              <a:rPr lang="en-US">
                <a:solidFill>
                  <a:schemeClr val="bg1"/>
                </a:solidFill>
                <a:cs typeface="Calibri"/>
              </a:rPr>
              <a:t>Detect Gestures</a:t>
            </a:r>
          </a:p>
        </p:txBody>
      </p:sp>
      <p:pic>
        <p:nvPicPr>
          <p:cNvPr id="4" name="Picture 4" descr="A picture containing shape&#10;&#10;Description automatically generated">
            <a:extLst>
              <a:ext uri="{FF2B5EF4-FFF2-40B4-BE49-F238E27FC236}">
                <a16:creationId xmlns:a16="http://schemas.microsoft.com/office/drawing/2014/main" id="{9BE61ABA-7EEC-4FDB-9622-DE24E0EBDD32}"/>
              </a:ext>
            </a:extLst>
          </p:cNvPr>
          <p:cNvPicPr>
            <a:picLocks noChangeAspect="1"/>
          </p:cNvPicPr>
          <p:nvPr/>
        </p:nvPicPr>
        <p:blipFill>
          <a:blip r:embed="rId2"/>
          <a:stretch>
            <a:fillRect/>
          </a:stretch>
        </p:blipFill>
        <p:spPr>
          <a:xfrm>
            <a:off x="5110716" y="1058939"/>
            <a:ext cx="6596652" cy="4584673"/>
          </a:xfrm>
          <a:prstGeom prst="rect">
            <a:avLst/>
          </a:prstGeom>
        </p:spPr>
      </p:pic>
    </p:spTree>
    <p:extLst>
      <p:ext uri="{BB962C8B-B14F-4D97-AF65-F5344CB8AC3E}">
        <p14:creationId xmlns:p14="http://schemas.microsoft.com/office/powerpoint/2010/main" val="1513177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text, person&#10;&#10;Description automatically generated">
            <a:extLst>
              <a:ext uri="{FF2B5EF4-FFF2-40B4-BE49-F238E27FC236}">
                <a16:creationId xmlns:a16="http://schemas.microsoft.com/office/drawing/2014/main" id="{F39F8673-10A6-49C9-BC7C-734B4A60C6B2}"/>
              </a:ext>
            </a:extLst>
          </p:cNvPr>
          <p:cNvPicPr>
            <a:picLocks noChangeAspect="1"/>
          </p:cNvPicPr>
          <p:nvPr/>
        </p:nvPicPr>
        <p:blipFill rotWithShape="1">
          <a:blip r:embed="rId2"/>
          <a:srcRect/>
          <a:stretch/>
        </p:blipFill>
        <p:spPr>
          <a:xfrm>
            <a:off x="-1" y="10"/>
            <a:ext cx="12192000" cy="6857990"/>
          </a:xfrm>
          <a:prstGeom prst="rect">
            <a:avLst/>
          </a:prstGeom>
        </p:spPr>
      </p:pic>
      <p:sp>
        <p:nvSpPr>
          <p:cNvPr id="9"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D11ED8CA-AF50-4231-832C-5FAEDA2154C8}"/>
              </a:ext>
            </a:extLst>
          </p:cNvPr>
          <p:cNvSpPr>
            <a:spLocks noGrp="1"/>
          </p:cNvSpPr>
          <p:nvPr>
            <p:ph type="title"/>
          </p:nvPr>
        </p:nvSpPr>
        <p:spPr>
          <a:xfrm>
            <a:off x="709448" y="1913950"/>
            <a:ext cx="4204137" cy="1342754"/>
          </a:xfrm>
        </p:spPr>
        <p:txBody>
          <a:bodyPr>
            <a:normAutofit/>
          </a:bodyPr>
          <a:lstStyle/>
          <a:p>
            <a:pPr algn="ctr"/>
            <a:r>
              <a:rPr lang="en-US" sz="3600">
                <a:cs typeface="Calibri Light"/>
              </a:rPr>
              <a:t>Future Outlook</a:t>
            </a:r>
            <a:endParaRPr lang="en-US" sz="3600"/>
          </a:p>
        </p:txBody>
      </p:sp>
      <p:cxnSp>
        <p:nvCxnSpPr>
          <p:cNvPr id="11" name="Straight Connector 10">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53C7C5D-49B6-4C94-9893-B1B3C2BACC8F}"/>
              </a:ext>
            </a:extLst>
          </p:cNvPr>
          <p:cNvSpPr>
            <a:spLocks noGrp="1"/>
          </p:cNvSpPr>
          <p:nvPr>
            <p:ph idx="1"/>
          </p:nvPr>
        </p:nvSpPr>
        <p:spPr>
          <a:xfrm>
            <a:off x="525516" y="3417573"/>
            <a:ext cx="4593021" cy="2619839"/>
          </a:xfrm>
        </p:spPr>
        <p:txBody>
          <a:bodyPr vert="horz" lIns="91440" tIns="45720" rIns="91440" bIns="45720" rtlCol="0" anchor="ctr">
            <a:normAutofit/>
          </a:bodyPr>
          <a:lstStyle/>
          <a:p>
            <a:r>
              <a:rPr lang="en-US" sz="1800">
                <a:cs typeface="Calibri"/>
              </a:rPr>
              <a:t>To allows us to unlock and lock the home doors automatically depending on whom at the front of the home.</a:t>
            </a:r>
            <a:endParaRPr lang="en-US" sz="1800"/>
          </a:p>
          <a:p>
            <a:r>
              <a:rPr lang="en-US" sz="1800">
                <a:cs typeface="Calibri"/>
              </a:rPr>
              <a:t>Extra: </a:t>
            </a:r>
            <a:endParaRPr lang="en-US" sz="1800"/>
          </a:p>
          <a:p>
            <a:pPr lvl="1"/>
            <a:r>
              <a:rPr lang="en-US" sz="1800">
                <a:cs typeface="Calibri"/>
              </a:rPr>
              <a:t>To call 911 if the sign or gesture was given by the user. </a:t>
            </a:r>
          </a:p>
        </p:txBody>
      </p:sp>
    </p:spTree>
    <p:extLst>
      <p:ext uri="{BB962C8B-B14F-4D97-AF65-F5344CB8AC3E}">
        <p14:creationId xmlns:p14="http://schemas.microsoft.com/office/powerpoint/2010/main" val="1144744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4009556-108F-4F31-A588-154D515D741E}"/>
              </a:ext>
            </a:extLst>
          </p:cNvPr>
          <p:cNvSpPr>
            <a:spLocks noGrp="1"/>
          </p:cNvSpPr>
          <p:nvPr>
            <p:ph type="title"/>
          </p:nvPr>
        </p:nvSpPr>
        <p:spPr>
          <a:xfrm>
            <a:off x="863029" y="1012004"/>
            <a:ext cx="3416158" cy="4795408"/>
          </a:xfrm>
        </p:spPr>
        <p:txBody>
          <a:bodyPr>
            <a:normAutofit/>
          </a:bodyPr>
          <a:lstStyle/>
          <a:p>
            <a:r>
              <a:rPr lang="en-US">
                <a:solidFill>
                  <a:srgbClr val="FFFFFF"/>
                </a:solidFill>
                <a:ea typeface="+mj-lt"/>
                <a:cs typeface="+mj-lt"/>
              </a:rPr>
              <a:t>Challenges</a:t>
            </a:r>
          </a:p>
        </p:txBody>
      </p:sp>
      <p:graphicFrame>
        <p:nvGraphicFramePr>
          <p:cNvPr id="5" name="Content Placeholder 2">
            <a:extLst>
              <a:ext uri="{FF2B5EF4-FFF2-40B4-BE49-F238E27FC236}">
                <a16:creationId xmlns:a16="http://schemas.microsoft.com/office/drawing/2014/main" id="{0D2FAF5F-AFF7-4336-AF6B-7E6764808708}"/>
              </a:ext>
            </a:extLst>
          </p:cNvPr>
          <p:cNvGraphicFramePr>
            <a:graphicFrameLocks noGrp="1"/>
          </p:cNvGraphicFramePr>
          <p:nvPr>
            <p:ph idx="1"/>
            <p:extLst>
              <p:ext uri="{D42A27DB-BD31-4B8C-83A1-F6EECF244321}">
                <p14:modId xmlns:p14="http://schemas.microsoft.com/office/powerpoint/2010/main" val="185813697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40365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73319D-2EFA-4F1F-92F2-15D05330BAB5}"/>
              </a:ext>
            </a:extLst>
          </p:cNvPr>
          <p:cNvSpPr>
            <a:spLocks noGrp="1"/>
          </p:cNvSpPr>
          <p:nvPr>
            <p:ph type="title"/>
          </p:nvPr>
        </p:nvSpPr>
        <p:spPr>
          <a:xfrm>
            <a:off x="1102368" y="1877492"/>
            <a:ext cx="4030132" cy="3215373"/>
          </a:xfrm>
        </p:spPr>
        <p:txBody>
          <a:bodyPr>
            <a:normAutofit/>
          </a:bodyPr>
          <a:lstStyle/>
          <a:p>
            <a:pPr algn="ctr"/>
            <a:r>
              <a:rPr lang="en-US">
                <a:solidFill>
                  <a:schemeClr val="bg1"/>
                </a:solidFill>
                <a:cs typeface="Calibri Light"/>
              </a:rPr>
              <a:t>References</a:t>
            </a:r>
            <a:endParaRPr lang="en-US">
              <a:solidFill>
                <a:schemeClr val="bg1"/>
              </a:solidFill>
            </a:endParaRPr>
          </a:p>
        </p:txBody>
      </p:sp>
      <p:grpSp>
        <p:nvGrpSpPr>
          <p:cNvPr id="16" name="Group 15">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7" name="Freeform: Shape 1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20"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Oval 23">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7500E6FE-180F-4207-8169-11066268E5F2}"/>
              </a:ext>
            </a:extLst>
          </p:cNvPr>
          <p:cNvSpPr>
            <a:spLocks noGrp="1"/>
          </p:cNvSpPr>
          <p:nvPr>
            <p:ph idx="1"/>
          </p:nvPr>
        </p:nvSpPr>
        <p:spPr>
          <a:xfrm>
            <a:off x="6234868" y="1130846"/>
            <a:ext cx="5217173" cy="4351338"/>
          </a:xfrm>
        </p:spPr>
        <p:txBody>
          <a:bodyPr vert="horz" lIns="91440" tIns="45720" rIns="91440" bIns="45720" rtlCol="0" anchor="t">
            <a:normAutofit/>
          </a:bodyPr>
          <a:lstStyle/>
          <a:p>
            <a:r>
              <a:rPr lang="en-US" sz="1800">
                <a:solidFill>
                  <a:schemeClr val="bg1"/>
                </a:solidFill>
                <a:cs typeface="Calibri"/>
              </a:rPr>
              <a:t>[1] </a:t>
            </a:r>
            <a:r>
              <a:rPr lang="en-US" sz="1800">
                <a:solidFill>
                  <a:schemeClr val="bg1"/>
                </a:solidFill>
                <a:ea typeface="+mn-lt"/>
                <a:cs typeface="+mn-lt"/>
                <a:hlinkClick r:id="rId2">
                  <a:extLst>
                    <a:ext uri="{A12FA001-AC4F-418D-AE19-62706E023703}">
                      <ahyp:hlinkClr xmlns:ahyp="http://schemas.microsoft.com/office/drawing/2018/hyperlinkcolor" val="tx"/>
                    </a:ext>
                  </a:extLst>
                </a:hlinkClick>
              </a:rPr>
              <a:t>https://github.com/opencv/opencv/blob/master/data/haarcascades/haarcascade_frontalface_default.xml</a:t>
            </a:r>
            <a:endParaRPr lang="en-US" sz="1800">
              <a:solidFill>
                <a:schemeClr val="bg1"/>
              </a:solidFill>
              <a:ea typeface="+mn-lt"/>
              <a:cs typeface="+mn-lt"/>
            </a:endParaRPr>
          </a:p>
          <a:p>
            <a:r>
              <a:rPr lang="en-US" sz="1800">
                <a:solidFill>
                  <a:schemeClr val="bg1"/>
                </a:solidFill>
                <a:cs typeface="Calibri"/>
              </a:rPr>
              <a:t>[2]</a:t>
            </a:r>
            <a:r>
              <a:rPr lang="en-US" sz="1800">
                <a:solidFill>
                  <a:schemeClr val="bg1"/>
                </a:solidFill>
                <a:ea typeface="+mn-lt"/>
                <a:cs typeface="+mn-lt"/>
              </a:rPr>
              <a:t> </a:t>
            </a:r>
            <a:r>
              <a:rPr lang="en-US" sz="1800">
                <a:solidFill>
                  <a:schemeClr val="bg1"/>
                </a:solidFill>
                <a:ea typeface="+mn-lt"/>
                <a:cs typeface="+mn-lt"/>
                <a:hlinkClick r:id="rId3">
                  <a:extLst>
                    <a:ext uri="{A12FA001-AC4F-418D-AE19-62706E023703}">
                      <ahyp:hlinkClr xmlns:ahyp="http://schemas.microsoft.com/office/drawing/2018/hyperlinkcolor" val="tx"/>
                    </a:ext>
                  </a:extLst>
                </a:hlinkClick>
              </a:rPr>
              <a:t>https://learnopencv.com/histogram-of-oriented-gradients/</a:t>
            </a:r>
          </a:p>
          <a:p>
            <a:r>
              <a:rPr lang="en-US" sz="1800">
                <a:solidFill>
                  <a:schemeClr val="bg1"/>
                </a:solidFill>
                <a:cs typeface="Calibri"/>
              </a:rPr>
              <a:t>[3] </a:t>
            </a:r>
            <a:r>
              <a:rPr lang="en-US" sz="1800">
                <a:solidFill>
                  <a:schemeClr val="bg1"/>
                </a:solidFill>
                <a:ea typeface="+mn-lt"/>
                <a:cs typeface="+mn-lt"/>
                <a:hlinkClick r:id="rId4">
                  <a:extLst>
                    <a:ext uri="{A12FA001-AC4F-418D-AE19-62706E023703}">
                      <ahyp:hlinkClr xmlns:ahyp="http://schemas.microsoft.com/office/drawing/2018/hyperlinkcolor" val="tx"/>
                    </a:ext>
                  </a:extLst>
                </a:hlinkClick>
              </a:rPr>
              <a:t>https://towardsdatascience.com/face-recognition-how-lbph-works-90ec258c3d6b</a:t>
            </a:r>
          </a:p>
          <a:p>
            <a:r>
              <a:rPr lang="en-US" sz="1800">
                <a:solidFill>
                  <a:schemeClr val="bg1"/>
                </a:solidFill>
                <a:ea typeface="+mn-lt"/>
                <a:cs typeface="+mn-lt"/>
              </a:rPr>
              <a:t>[4] </a:t>
            </a:r>
            <a:r>
              <a:rPr lang="en-US" sz="1800">
                <a:solidFill>
                  <a:schemeClr val="bg1"/>
                </a:solidFill>
                <a:ea typeface="+mn-lt"/>
                <a:cs typeface="+mn-lt"/>
                <a:hlinkClick r:id="rId5">
                  <a:extLst>
                    <a:ext uri="{A12FA001-AC4F-418D-AE19-62706E023703}">
                      <ahyp:hlinkClr xmlns:ahyp="http://schemas.microsoft.com/office/drawing/2018/hyperlinkcolor" val="tx"/>
                    </a:ext>
                  </a:extLst>
                </a:hlinkClick>
              </a:rPr>
              <a:t>https://arxiv.org/abs/1512.03385</a:t>
            </a:r>
          </a:p>
          <a:p>
            <a:r>
              <a:rPr lang="en-US" sz="1800">
                <a:solidFill>
                  <a:schemeClr val="bg1"/>
                </a:solidFill>
                <a:cs typeface="Calibri"/>
              </a:rPr>
              <a:t>[5] </a:t>
            </a:r>
            <a:r>
              <a:rPr lang="en-US" sz="1800">
                <a:ea typeface="+mn-lt"/>
                <a:cs typeface="+mn-lt"/>
                <a:hlinkClick r:id="rId6"/>
              </a:rPr>
              <a:t>https://cloud.google.com/storage/docs/downloading-objects#rest-download-object</a:t>
            </a:r>
            <a:endParaRPr lang="en-US" sz="1800">
              <a:cs typeface="Calibri"/>
            </a:endParaRPr>
          </a:p>
          <a:p>
            <a:r>
              <a:rPr lang="en-US" sz="1800">
                <a:solidFill>
                  <a:schemeClr val="bg1"/>
                </a:solidFill>
                <a:ea typeface="+mn-lt"/>
                <a:cs typeface="+mn-lt"/>
              </a:rPr>
              <a:t>[6] </a:t>
            </a:r>
            <a:r>
              <a:rPr lang="en-US" sz="1800">
                <a:solidFill>
                  <a:schemeClr val="bg1"/>
                </a:solidFill>
                <a:ea typeface="+mn-lt"/>
                <a:cs typeface="+mn-lt"/>
                <a:hlinkClick r:id="rId7">
                  <a:extLst>
                    <a:ext uri="{A12FA001-AC4F-418D-AE19-62706E023703}">
                      <ahyp:hlinkClr xmlns:ahyp="http://schemas.microsoft.com/office/drawing/2018/hyperlinkcolor" val="tx"/>
                    </a:ext>
                  </a:extLst>
                </a:hlinkClick>
              </a:rPr>
              <a:t>http://datahacker.rs/tensorflow2-0-yolov3/</a:t>
            </a:r>
          </a:p>
          <a:p>
            <a:endParaRPr lang="en-US" sz="1800">
              <a:solidFill>
                <a:schemeClr val="bg1"/>
              </a:solidFill>
              <a:ea typeface="+mn-lt"/>
              <a:cs typeface="+mn-lt"/>
            </a:endParaRPr>
          </a:p>
          <a:p>
            <a:endParaRPr lang="en-US" sz="1800">
              <a:solidFill>
                <a:schemeClr val="bg1"/>
              </a:solidFill>
              <a:cs typeface="Calibri"/>
            </a:endParaRPr>
          </a:p>
          <a:p>
            <a:endParaRPr lang="en-US" sz="1800">
              <a:solidFill>
                <a:schemeClr val="bg1"/>
              </a:solidFill>
              <a:cs typeface="Calibri"/>
            </a:endParaRPr>
          </a:p>
          <a:p>
            <a:endParaRPr lang="en-US" sz="1800">
              <a:solidFill>
                <a:schemeClr val="bg1"/>
              </a:solidFill>
              <a:cs typeface="Calibri"/>
            </a:endParaRPr>
          </a:p>
        </p:txBody>
      </p:sp>
      <p:grpSp>
        <p:nvGrpSpPr>
          <p:cNvPr id="28"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29" name="Freeform: Shape 28">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376345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99BD459-DE23-4D4E-A8A4-F3873850E5D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33B4DC-E448-45BC-A388-D1BF46E4DECC}"/>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cs typeface="Calibri Light"/>
              </a:rPr>
              <a:t>Thank You</a:t>
            </a:r>
            <a:endParaRPr lang="en-US" sz="5200">
              <a:solidFill>
                <a:srgbClr val="FFFFFF"/>
              </a:solidFill>
            </a:endParaRPr>
          </a:p>
        </p:txBody>
      </p:sp>
    </p:spTree>
    <p:extLst>
      <p:ext uri="{BB962C8B-B14F-4D97-AF65-F5344CB8AC3E}">
        <p14:creationId xmlns:p14="http://schemas.microsoft.com/office/powerpoint/2010/main" val="1329477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2">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1762836B-4F7A-4B21-904D-B06CAEB0023C}"/>
              </a:ext>
            </a:extLst>
          </p:cNvPr>
          <p:cNvSpPr>
            <a:spLocks noGrp="1"/>
          </p:cNvSpPr>
          <p:nvPr>
            <p:ph type="title"/>
          </p:nvPr>
        </p:nvSpPr>
        <p:spPr>
          <a:xfrm>
            <a:off x="1256522" y="591829"/>
            <a:ext cx="3939688" cy="5583126"/>
          </a:xfrm>
        </p:spPr>
        <p:txBody>
          <a:bodyPr>
            <a:normAutofit/>
          </a:bodyPr>
          <a:lstStyle/>
          <a:p>
            <a:r>
              <a:rPr lang="en-US" sz="8000">
                <a:cs typeface="Calibri Light"/>
              </a:rPr>
              <a:t>Agenda</a:t>
            </a:r>
            <a:endParaRPr lang="en-US" sz="8000"/>
          </a:p>
        </p:txBody>
      </p:sp>
      <p:cxnSp>
        <p:nvCxnSpPr>
          <p:cNvPr id="28" name="Straight Connector 24">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0"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3111"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33"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91891"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34"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17571"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aphicFrame>
        <p:nvGraphicFramePr>
          <p:cNvPr id="35" name="Content Placeholder 2">
            <a:extLst>
              <a:ext uri="{FF2B5EF4-FFF2-40B4-BE49-F238E27FC236}">
                <a16:creationId xmlns:a16="http://schemas.microsoft.com/office/drawing/2014/main" id="{AB4C6DAF-41C1-4E6D-A1EF-55E9F30B7125}"/>
              </a:ext>
            </a:extLst>
          </p:cNvPr>
          <p:cNvGraphicFramePr>
            <a:graphicFrameLocks noGrp="1"/>
          </p:cNvGraphicFramePr>
          <p:nvPr>
            <p:ph idx="1"/>
            <p:extLst>
              <p:ext uri="{D42A27DB-BD31-4B8C-83A1-F6EECF244321}">
                <p14:modId xmlns:p14="http://schemas.microsoft.com/office/powerpoint/2010/main" val="2917419605"/>
              </p:ext>
            </p:extLst>
          </p:nvPr>
        </p:nvGraphicFramePr>
        <p:xfrm>
          <a:off x="5492710" y="671805"/>
          <a:ext cx="5861090" cy="5503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98" name="Picture 398">
            <a:extLst>
              <a:ext uri="{FF2B5EF4-FFF2-40B4-BE49-F238E27FC236}">
                <a16:creationId xmlns:a16="http://schemas.microsoft.com/office/drawing/2014/main" id="{8003B365-0E39-4E87-813F-D29C562404B5}"/>
              </a:ext>
            </a:extLst>
          </p:cNvPr>
          <p:cNvPicPr>
            <a:picLocks noChangeAspect="1"/>
          </p:cNvPicPr>
          <p:nvPr/>
        </p:nvPicPr>
        <p:blipFill>
          <a:blip r:embed="rId7"/>
          <a:stretch>
            <a:fillRect/>
          </a:stretch>
        </p:blipFill>
        <p:spPr>
          <a:xfrm>
            <a:off x="5863771" y="5228998"/>
            <a:ext cx="1618344" cy="950232"/>
          </a:xfrm>
          <a:prstGeom prst="rect">
            <a:avLst/>
          </a:prstGeom>
        </p:spPr>
      </p:pic>
      <p:pic>
        <p:nvPicPr>
          <p:cNvPr id="399" name="Picture 399" descr="Map&#10;&#10;Description automatically generated">
            <a:extLst>
              <a:ext uri="{FF2B5EF4-FFF2-40B4-BE49-F238E27FC236}">
                <a16:creationId xmlns:a16="http://schemas.microsoft.com/office/drawing/2014/main" id="{FBB6ED61-FC51-49ED-B0B7-20F32074DE9F}"/>
              </a:ext>
            </a:extLst>
          </p:cNvPr>
          <p:cNvPicPr>
            <a:picLocks noChangeAspect="1"/>
          </p:cNvPicPr>
          <p:nvPr/>
        </p:nvPicPr>
        <p:blipFill>
          <a:blip r:embed="rId8"/>
          <a:stretch>
            <a:fillRect/>
          </a:stretch>
        </p:blipFill>
        <p:spPr>
          <a:xfrm>
            <a:off x="9383486" y="5228770"/>
            <a:ext cx="1596572" cy="950687"/>
          </a:xfrm>
          <a:prstGeom prst="rect">
            <a:avLst/>
          </a:prstGeom>
        </p:spPr>
      </p:pic>
    </p:spTree>
    <p:extLst>
      <p:ext uri="{BB962C8B-B14F-4D97-AF65-F5344CB8AC3E}">
        <p14:creationId xmlns:p14="http://schemas.microsoft.com/office/powerpoint/2010/main" val="4107064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6042FE4-548B-4956-A079-244FE79871A0}"/>
              </a:ext>
            </a:extLst>
          </p:cNvPr>
          <p:cNvSpPr>
            <a:spLocks noGrp="1"/>
          </p:cNvSpPr>
          <p:nvPr>
            <p:ph type="title"/>
          </p:nvPr>
        </p:nvSpPr>
        <p:spPr>
          <a:xfrm>
            <a:off x="833002" y="448253"/>
            <a:ext cx="10520702" cy="1325563"/>
          </a:xfrm>
        </p:spPr>
        <p:txBody>
          <a:bodyPr>
            <a:normAutofit/>
          </a:bodyPr>
          <a:lstStyle/>
          <a:p>
            <a:r>
              <a:rPr lang="en-US">
                <a:cs typeface="Calibri Light"/>
              </a:rPr>
              <a:t>About the Company</a:t>
            </a:r>
            <a:endParaRPr lang="en-US"/>
          </a:p>
        </p:txBody>
      </p:sp>
      <p:sp>
        <p:nvSpPr>
          <p:cNvPr id="3" name="Content Placeholder 2">
            <a:extLst>
              <a:ext uri="{FF2B5EF4-FFF2-40B4-BE49-F238E27FC236}">
                <a16:creationId xmlns:a16="http://schemas.microsoft.com/office/drawing/2014/main" id="{94809BF6-97F9-4F79-8F55-F65671BB2828}"/>
              </a:ext>
            </a:extLst>
          </p:cNvPr>
          <p:cNvSpPr>
            <a:spLocks noGrp="1"/>
          </p:cNvSpPr>
          <p:nvPr>
            <p:ph idx="1"/>
          </p:nvPr>
        </p:nvSpPr>
        <p:spPr>
          <a:xfrm>
            <a:off x="838200" y="2191807"/>
            <a:ext cx="4936067" cy="3985155"/>
          </a:xfrm>
        </p:spPr>
        <p:txBody>
          <a:bodyPr vert="horz" lIns="91440" tIns="45720" rIns="91440" bIns="45720" rtlCol="0" anchor="t">
            <a:normAutofit/>
          </a:bodyPr>
          <a:lstStyle/>
          <a:p>
            <a:r>
              <a:rPr lang="en-US" sz="2000" b="1">
                <a:ea typeface="+mn-lt"/>
                <a:cs typeface="+mn-lt"/>
              </a:rPr>
              <a:t>Mission:</a:t>
            </a:r>
            <a:r>
              <a:rPr lang="en-US" sz="2000">
                <a:ea typeface="+mn-lt"/>
                <a:cs typeface="+mn-lt"/>
              </a:rPr>
              <a:t> We believe that stronger communities are the key to safer neighborhoods. That's why we're driven to create products that help you protect what matters most at home and empower you to connect with your neighbors from wherever you are. Together, we'll make neighborhoods safer.</a:t>
            </a:r>
          </a:p>
          <a:p>
            <a:r>
              <a:rPr lang="en-US" sz="2000">
                <a:cs typeface="Calibri"/>
              </a:rPr>
              <a:t>Ring creates security cameras, alarms, smart lighting, car security, and many more. </a:t>
            </a:r>
          </a:p>
          <a:p>
            <a:r>
              <a:rPr lang="en-US" sz="2000">
                <a:cs typeface="Calibri"/>
              </a:rPr>
              <a:t>Provides end-to-end encryption and devices that enhance privacy and security.</a:t>
            </a:r>
          </a:p>
          <a:p>
            <a:endParaRPr lang="en-US" sz="2000">
              <a:cs typeface="Calibri"/>
            </a:endParaRPr>
          </a:p>
          <a:p>
            <a:pPr marL="0" indent="0">
              <a:buNone/>
            </a:pPr>
            <a:endParaRPr lang="en-US" sz="2000">
              <a:cs typeface="Calibri"/>
            </a:endParaRPr>
          </a:p>
        </p:txBody>
      </p:sp>
      <p:pic>
        <p:nvPicPr>
          <p:cNvPr id="4" name="Picture 4" descr="Logo&#10;&#10;Description automatically generated">
            <a:extLst>
              <a:ext uri="{FF2B5EF4-FFF2-40B4-BE49-F238E27FC236}">
                <a16:creationId xmlns:a16="http://schemas.microsoft.com/office/drawing/2014/main" id="{865033C0-4C33-42E2-8AAF-1E750679B04F}"/>
              </a:ext>
            </a:extLst>
          </p:cNvPr>
          <p:cNvPicPr>
            <a:picLocks noChangeAspect="1"/>
          </p:cNvPicPr>
          <p:nvPr/>
        </p:nvPicPr>
        <p:blipFill>
          <a:blip r:embed="rId2"/>
          <a:stretch>
            <a:fillRect/>
          </a:stretch>
        </p:blipFill>
        <p:spPr>
          <a:xfrm>
            <a:off x="6417734" y="2703594"/>
            <a:ext cx="4935970" cy="2961581"/>
          </a:xfrm>
          <a:prstGeom prst="rect">
            <a:avLst/>
          </a:prstGeom>
        </p:spPr>
      </p:pic>
    </p:spTree>
    <p:extLst>
      <p:ext uri="{BB962C8B-B14F-4D97-AF65-F5344CB8AC3E}">
        <p14:creationId xmlns:p14="http://schemas.microsoft.com/office/powerpoint/2010/main" val="4288635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63DFF0A0-36B6-4C44-9CFD-DC6F2EC7DD87}"/>
              </a:ext>
            </a:extLst>
          </p:cNvPr>
          <p:cNvSpPr>
            <a:spLocks noGrp="1"/>
          </p:cNvSpPr>
          <p:nvPr>
            <p:ph type="title"/>
          </p:nvPr>
        </p:nvSpPr>
        <p:spPr>
          <a:xfrm>
            <a:off x="1295400" y="669925"/>
            <a:ext cx="4800600" cy="1325563"/>
          </a:xfrm>
        </p:spPr>
        <p:txBody>
          <a:bodyPr anchor="b">
            <a:normAutofit/>
          </a:bodyPr>
          <a:lstStyle/>
          <a:p>
            <a:r>
              <a:rPr lang="en-US">
                <a:solidFill>
                  <a:schemeClr val="bg1"/>
                </a:solidFill>
                <a:cs typeface="Calibri Light"/>
              </a:rPr>
              <a:t>Objective</a:t>
            </a:r>
            <a:endParaRPr lang="en-US">
              <a:solidFill>
                <a:schemeClr val="bg1"/>
              </a:solidFill>
            </a:endParaRPr>
          </a:p>
        </p:txBody>
      </p:sp>
      <p:cxnSp>
        <p:nvCxnSpPr>
          <p:cNvPr id="33" name="Straight Connector 32">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8F68FE7-77C2-4686-9F89-FB650E63A854}"/>
              </a:ext>
            </a:extLst>
          </p:cNvPr>
          <p:cNvSpPr>
            <a:spLocks noGrp="1"/>
          </p:cNvSpPr>
          <p:nvPr>
            <p:ph idx="1"/>
          </p:nvPr>
        </p:nvSpPr>
        <p:spPr>
          <a:xfrm>
            <a:off x="344715" y="2288833"/>
            <a:ext cx="5907022" cy="3711571"/>
          </a:xfrm>
        </p:spPr>
        <p:txBody>
          <a:bodyPr vert="horz" lIns="91440" tIns="45720" rIns="91440" bIns="45720" rtlCol="0" anchor="t">
            <a:normAutofit/>
          </a:bodyPr>
          <a:lstStyle/>
          <a:p>
            <a:r>
              <a:rPr lang="en-US" sz="3200">
                <a:solidFill>
                  <a:schemeClr val="bg1"/>
                </a:solidFill>
                <a:cs typeface="Calibri"/>
              </a:rPr>
              <a:t>To correctly recognize faces of what would be the home owner and allow them to automatically enter their homes . Therefore, to deny access for faces of strangers. </a:t>
            </a:r>
          </a:p>
          <a:p>
            <a:endParaRPr lang="en-US" sz="3200">
              <a:solidFill>
                <a:schemeClr val="bg1"/>
              </a:solidFill>
              <a:cs typeface="Calibri"/>
            </a:endParaRPr>
          </a:p>
        </p:txBody>
      </p:sp>
      <p:pic>
        <p:nvPicPr>
          <p:cNvPr id="5" name="Picture 5" descr="A picture containing person, wall, person, indoor&#10;&#10;Description automatically generated">
            <a:extLst>
              <a:ext uri="{FF2B5EF4-FFF2-40B4-BE49-F238E27FC236}">
                <a16:creationId xmlns:a16="http://schemas.microsoft.com/office/drawing/2014/main" id="{C8913A2F-0A75-4C23-9187-797E77B82A55}"/>
              </a:ext>
            </a:extLst>
          </p:cNvPr>
          <p:cNvPicPr>
            <a:picLocks noChangeAspect="1"/>
          </p:cNvPicPr>
          <p:nvPr/>
        </p:nvPicPr>
        <p:blipFill>
          <a:blip r:embed="rId2"/>
          <a:stretch>
            <a:fillRect/>
          </a:stretch>
        </p:blipFill>
        <p:spPr>
          <a:xfrm>
            <a:off x="6645193" y="416439"/>
            <a:ext cx="3632183" cy="2720509"/>
          </a:xfrm>
          <a:prstGeom prst="rect">
            <a:avLst/>
          </a:prstGeom>
        </p:spPr>
      </p:pic>
      <p:sp>
        <p:nvSpPr>
          <p:cNvPr id="35" name="Rectangle 34">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301BA4A7-7E9F-4442-8DB0-98B6C9EBD27D}"/>
              </a:ext>
            </a:extLst>
          </p:cNvPr>
          <p:cNvPicPr>
            <a:picLocks noChangeAspect="1"/>
          </p:cNvPicPr>
          <p:nvPr/>
        </p:nvPicPr>
        <p:blipFill>
          <a:blip r:embed="rId3"/>
          <a:stretch>
            <a:fillRect/>
          </a:stretch>
        </p:blipFill>
        <p:spPr>
          <a:xfrm>
            <a:off x="8038661" y="4131171"/>
            <a:ext cx="3588640" cy="1982723"/>
          </a:xfrm>
          <a:prstGeom prst="rect">
            <a:avLst/>
          </a:prstGeom>
        </p:spPr>
      </p:pic>
      <p:sp>
        <p:nvSpPr>
          <p:cNvPr id="37" name="Rectangle 36">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3808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06C35F1E-446C-46AE-8F22-DF1035BC1CBA}"/>
              </a:ext>
            </a:extLst>
          </p:cNvPr>
          <p:cNvSpPr>
            <a:spLocks noGrp="1"/>
          </p:cNvSpPr>
          <p:nvPr>
            <p:ph type="title"/>
          </p:nvPr>
        </p:nvSpPr>
        <p:spPr>
          <a:xfrm>
            <a:off x="1256522" y="591829"/>
            <a:ext cx="3939688" cy="5583126"/>
          </a:xfrm>
        </p:spPr>
        <p:txBody>
          <a:bodyPr>
            <a:normAutofit/>
          </a:bodyPr>
          <a:lstStyle/>
          <a:p>
            <a:r>
              <a:rPr lang="en-US" sz="6200">
                <a:cs typeface="Calibri Light"/>
              </a:rPr>
              <a:t>Problem Description</a:t>
            </a:r>
            <a:endParaRPr lang="en-US" sz="6200"/>
          </a:p>
        </p:txBody>
      </p:sp>
      <p:cxnSp>
        <p:nvCxnSpPr>
          <p:cNvPr id="7" name="Straight Connector 1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3"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3111"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5"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91891"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7"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17571"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aphicFrame>
        <p:nvGraphicFramePr>
          <p:cNvPr id="8" name="Content Placeholder 2">
            <a:extLst>
              <a:ext uri="{FF2B5EF4-FFF2-40B4-BE49-F238E27FC236}">
                <a16:creationId xmlns:a16="http://schemas.microsoft.com/office/drawing/2014/main" id="{FACB0843-4A9C-4B69-83BE-9A4826AD0B51}"/>
              </a:ext>
            </a:extLst>
          </p:cNvPr>
          <p:cNvGraphicFramePr>
            <a:graphicFrameLocks noGrp="1"/>
          </p:cNvGraphicFramePr>
          <p:nvPr>
            <p:ph idx="1"/>
            <p:extLst>
              <p:ext uri="{D42A27DB-BD31-4B8C-83A1-F6EECF244321}">
                <p14:modId xmlns:p14="http://schemas.microsoft.com/office/powerpoint/2010/main" val="1853831132"/>
              </p:ext>
            </p:extLst>
          </p:nvPr>
        </p:nvGraphicFramePr>
        <p:xfrm>
          <a:off x="5492710" y="671805"/>
          <a:ext cx="5861090" cy="5503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7515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09BD121D-0276-430A-BEED-535DAE695DD1}"/>
              </a:ext>
            </a:extLst>
          </p:cNvPr>
          <p:cNvPicPr>
            <a:picLocks noChangeAspect="1"/>
          </p:cNvPicPr>
          <p:nvPr/>
        </p:nvPicPr>
        <p:blipFill rotWithShape="1">
          <a:blip r:embed="rId2"/>
          <a:srcRect r="-2" b="15441"/>
          <a:stretch/>
        </p:blipFill>
        <p:spPr>
          <a:xfrm>
            <a:off x="6015107" y="-1"/>
            <a:ext cx="6176895" cy="2937954"/>
          </a:xfrm>
          <a:prstGeom prst="rect">
            <a:avLst/>
          </a:prstGeom>
        </p:spPr>
      </p:pic>
      <p:pic>
        <p:nvPicPr>
          <p:cNvPr id="5" name="Picture 5">
            <a:extLst>
              <a:ext uri="{FF2B5EF4-FFF2-40B4-BE49-F238E27FC236}">
                <a16:creationId xmlns:a16="http://schemas.microsoft.com/office/drawing/2014/main" id="{5A32FA8B-F180-4B95-8097-50A1A831C757}"/>
              </a:ext>
            </a:extLst>
          </p:cNvPr>
          <p:cNvPicPr>
            <a:picLocks noChangeAspect="1"/>
          </p:cNvPicPr>
          <p:nvPr/>
        </p:nvPicPr>
        <p:blipFill rotWithShape="1">
          <a:blip r:embed="rId3"/>
          <a:srcRect t="7919" r="1" b="18289"/>
          <a:stretch/>
        </p:blipFill>
        <p:spPr>
          <a:xfrm>
            <a:off x="4203638" y="2937953"/>
            <a:ext cx="7988360" cy="3920047"/>
          </a:xfrm>
          <a:prstGeom prst="rect">
            <a:avLst/>
          </a:prstGeom>
        </p:spPr>
      </p:pic>
      <p:sp>
        <p:nvSpPr>
          <p:cNvPr id="10" name="Freeform: Shape 9">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A694C42-0C4A-4544-BA9A-44C6C842AA29}"/>
              </a:ext>
            </a:extLst>
          </p:cNvPr>
          <p:cNvSpPr>
            <a:spLocks noGrp="1"/>
          </p:cNvSpPr>
          <p:nvPr>
            <p:ph type="title"/>
          </p:nvPr>
        </p:nvSpPr>
        <p:spPr>
          <a:xfrm>
            <a:off x="804672" y="365125"/>
            <a:ext cx="5266155" cy="1325563"/>
          </a:xfrm>
        </p:spPr>
        <p:txBody>
          <a:bodyPr>
            <a:normAutofit/>
          </a:bodyPr>
          <a:lstStyle/>
          <a:p>
            <a:r>
              <a:rPr lang="en-US">
                <a:cs typeface="Calibri Light"/>
              </a:rPr>
              <a:t>Solution Description</a:t>
            </a:r>
            <a:endParaRPr lang="en-US"/>
          </a:p>
        </p:txBody>
      </p:sp>
      <p:sp>
        <p:nvSpPr>
          <p:cNvPr id="3" name="Content Placeholder 2">
            <a:extLst>
              <a:ext uri="{FF2B5EF4-FFF2-40B4-BE49-F238E27FC236}">
                <a16:creationId xmlns:a16="http://schemas.microsoft.com/office/drawing/2014/main" id="{FC05B5CB-2F29-4D73-A22D-18198702B4A3}"/>
              </a:ext>
            </a:extLst>
          </p:cNvPr>
          <p:cNvSpPr>
            <a:spLocks noGrp="1"/>
          </p:cNvSpPr>
          <p:nvPr>
            <p:ph idx="1"/>
          </p:nvPr>
        </p:nvSpPr>
        <p:spPr>
          <a:xfrm>
            <a:off x="804672" y="2022601"/>
            <a:ext cx="3941499" cy="4154361"/>
          </a:xfrm>
        </p:spPr>
        <p:txBody>
          <a:bodyPr vert="horz" lIns="91440" tIns="45720" rIns="91440" bIns="45720" rtlCol="0" anchor="t">
            <a:normAutofit/>
          </a:bodyPr>
          <a:lstStyle/>
          <a:p>
            <a:r>
              <a:rPr lang="en-US" sz="2000" dirty="0">
                <a:cs typeface="Calibri"/>
              </a:rPr>
              <a:t>Just as a iPhone scans a person's face to recognize the user we want to replicate the solution for Ring. </a:t>
            </a:r>
          </a:p>
          <a:p>
            <a:r>
              <a:rPr lang="en-US" sz="2000" dirty="0">
                <a:cs typeface="Calibri"/>
              </a:rPr>
              <a:t>The owner of the ring would be able to unlock their home by scanning their face using image recognition in the ring.</a:t>
            </a:r>
          </a:p>
        </p:txBody>
      </p:sp>
    </p:spTree>
    <p:extLst>
      <p:ext uri="{BB962C8B-B14F-4D97-AF65-F5344CB8AC3E}">
        <p14:creationId xmlns:p14="http://schemas.microsoft.com/office/powerpoint/2010/main" val="164823343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D2D974-DD6B-4016-8DC5-4224A0B2F13D}"/>
              </a:ext>
            </a:extLst>
          </p:cNvPr>
          <p:cNvSpPr>
            <a:spLocks noGrp="1"/>
          </p:cNvSpPr>
          <p:nvPr>
            <p:ph type="title"/>
          </p:nvPr>
        </p:nvSpPr>
        <p:spPr>
          <a:xfrm>
            <a:off x="517889" y="4883544"/>
            <a:ext cx="3876086" cy="1556907"/>
          </a:xfrm>
        </p:spPr>
        <p:txBody>
          <a:bodyPr anchor="ctr">
            <a:normAutofit/>
          </a:bodyPr>
          <a:lstStyle/>
          <a:p>
            <a:r>
              <a:rPr lang="en-US" sz="3200">
                <a:cs typeface="Calibri Light"/>
              </a:rPr>
              <a:t>Evaluation Criteria</a:t>
            </a:r>
          </a:p>
        </p:txBody>
      </p:sp>
      <p:sp>
        <p:nvSpPr>
          <p:cNvPr id="23" name="Rectangle 22">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01B4CD95-0C91-483F-8719-817A02F89746}"/>
              </a:ext>
            </a:extLst>
          </p:cNvPr>
          <p:cNvPicPr>
            <a:picLocks noChangeAspect="1"/>
          </p:cNvPicPr>
          <p:nvPr/>
        </p:nvPicPr>
        <p:blipFill rotWithShape="1">
          <a:blip r:embed="rId2"/>
          <a:srcRect b="11713"/>
          <a:stretch/>
        </p:blipFill>
        <p:spPr>
          <a:xfrm>
            <a:off x="959205" y="364142"/>
            <a:ext cx="10369645" cy="3867993"/>
          </a:xfrm>
          <a:prstGeom prst="rect">
            <a:avLst/>
          </a:prstGeom>
        </p:spPr>
      </p:pic>
      <p:sp>
        <p:nvSpPr>
          <p:cNvPr id="27" name="Rectangle 26">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658D4C9-1550-49B9-8E54-5371AF1144AE}"/>
              </a:ext>
            </a:extLst>
          </p:cNvPr>
          <p:cNvSpPr>
            <a:spLocks noGrp="1"/>
          </p:cNvSpPr>
          <p:nvPr>
            <p:ph idx="1"/>
          </p:nvPr>
        </p:nvSpPr>
        <p:spPr>
          <a:xfrm>
            <a:off x="5162719" y="4883544"/>
            <a:ext cx="6586915" cy="1556907"/>
          </a:xfrm>
        </p:spPr>
        <p:txBody>
          <a:bodyPr vert="horz" lIns="91440" tIns="45720" rIns="91440" bIns="45720" rtlCol="0" anchor="ctr">
            <a:normAutofit/>
          </a:bodyPr>
          <a:lstStyle/>
          <a:p>
            <a:r>
              <a:rPr lang="en-US" sz="2400">
                <a:cs typeface="Calibri"/>
              </a:rPr>
              <a:t>The criteria would be based on how accurately it would recognize and detect certain faces over others.</a:t>
            </a:r>
          </a:p>
        </p:txBody>
      </p:sp>
    </p:spTree>
    <p:extLst>
      <p:ext uri="{BB962C8B-B14F-4D97-AF65-F5344CB8AC3E}">
        <p14:creationId xmlns:p14="http://schemas.microsoft.com/office/powerpoint/2010/main" val="4211782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409A1-626D-47F8-A8A3-FFEC15D02A8A}"/>
              </a:ext>
            </a:extLst>
          </p:cNvPr>
          <p:cNvSpPr>
            <a:spLocks noGrp="1"/>
          </p:cNvSpPr>
          <p:nvPr>
            <p:ph type="title"/>
          </p:nvPr>
        </p:nvSpPr>
        <p:spPr>
          <a:xfrm>
            <a:off x="838200" y="186384"/>
            <a:ext cx="10515600" cy="1325563"/>
          </a:xfrm>
        </p:spPr>
        <p:txBody>
          <a:bodyPr/>
          <a:lstStyle/>
          <a:p>
            <a:pPr algn="ctr"/>
            <a:r>
              <a:rPr lang="en-US">
                <a:ea typeface="+mj-lt"/>
                <a:cs typeface="+mj-lt"/>
              </a:rPr>
              <a:t>Application Development Plan</a:t>
            </a:r>
            <a:endParaRPr lang="en-US"/>
          </a:p>
        </p:txBody>
      </p:sp>
      <p:pic>
        <p:nvPicPr>
          <p:cNvPr id="4" name="Picture 4" descr="A picture containing graphical user interface&#10;&#10;Description automatically generated">
            <a:extLst>
              <a:ext uri="{FF2B5EF4-FFF2-40B4-BE49-F238E27FC236}">
                <a16:creationId xmlns:a16="http://schemas.microsoft.com/office/drawing/2014/main" id="{8FDB1235-87D2-43F9-AF81-D7F8323614D0}"/>
              </a:ext>
            </a:extLst>
          </p:cNvPr>
          <p:cNvPicPr>
            <a:picLocks noGrp="1" noChangeAspect="1"/>
          </p:cNvPicPr>
          <p:nvPr>
            <p:ph idx="1"/>
          </p:nvPr>
        </p:nvPicPr>
        <p:blipFill>
          <a:blip r:embed="rId2"/>
          <a:stretch>
            <a:fillRect/>
          </a:stretch>
        </p:blipFill>
        <p:spPr>
          <a:xfrm>
            <a:off x="4744585" y="2010203"/>
            <a:ext cx="2847975" cy="1600200"/>
          </a:xfrm>
        </p:spPr>
      </p:pic>
      <p:pic>
        <p:nvPicPr>
          <p:cNvPr id="5" name="Picture 5" descr="A picture containing text, vector graphics&#10;&#10;Description automatically generated">
            <a:extLst>
              <a:ext uri="{FF2B5EF4-FFF2-40B4-BE49-F238E27FC236}">
                <a16:creationId xmlns:a16="http://schemas.microsoft.com/office/drawing/2014/main" id="{898F1477-2024-4A92-B16B-076A6E8112D6}"/>
              </a:ext>
            </a:extLst>
          </p:cNvPr>
          <p:cNvPicPr>
            <a:picLocks noChangeAspect="1"/>
          </p:cNvPicPr>
          <p:nvPr/>
        </p:nvPicPr>
        <p:blipFill>
          <a:blip r:embed="rId3"/>
          <a:stretch>
            <a:fillRect/>
          </a:stretch>
        </p:blipFill>
        <p:spPr>
          <a:xfrm>
            <a:off x="9405711" y="1638527"/>
            <a:ext cx="2452007" cy="2332717"/>
          </a:xfrm>
          <a:prstGeom prst="rect">
            <a:avLst/>
          </a:prstGeom>
        </p:spPr>
      </p:pic>
      <p:pic>
        <p:nvPicPr>
          <p:cNvPr id="6" name="Picture 6" descr="Icon&#10;&#10;Description automatically generated">
            <a:extLst>
              <a:ext uri="{FF2B5EF4-FFF2-40B4-BE49-F238E27FC236}">
                <a16:creationId xmlns:a16="http://schemas.microsoft.com/office/drawing/2014/main" id="{3F40EE9E-4EE5-42C2-9B37-F12B78281488}"/>
              </a:ext>
            </a:extLst>
          </p:cNvPr>
          <p:cNvPicPr>
            <a:picLocks noChangeAspect="1"/>
          </p:cNvPicPr>
          <p:nvPr/>
        </p:nvPicPr>
        <p:blipFill>
          <a:blip r:embed="rId4"/>
          <a:stretch>
            <a:fillRect/>
          </a:stretch>
        </p:blipFill>
        <p:spPr>
          <a:xfrm>
            <a:off x="9191874" y="4850085"/>
            <a:ext cx="2881085" cy="1862097"/>
          </a:xfrm>
          <a:prstGeom prst="rect">
            <a:avLst/>
          </a:prstGeom>
        </p:spPr>
      </p:pic>
      <p:pic>
        <p:nvPicPr>
          <p:cNvPr id="7" name="Picture 7" descr="Logo&#10;&#10;Description automatically generated">
            <a:extLst>
              <a:ext uri="{FF2B5EF4-FFF2-40B4-BE49-F238E27FC236}">
                <a16:creationId xmlns:a16="http://schemas.microsoft.com/office/drawing/2014/main" id="{229C2D09-014E-4CEA-BDFA-A4A966B36527}"/>
              </a:ext>
            </a:extLst>
          </p:cNvPr>
          <p:cNvPicPr>
            <a:picLocks noChangeAspect="1"/>
          </p:cNvPicPr>
          <p:nvPr/>
        </p:nvPicPr>
        <p:blipFill>
          <a:blip r:embed="rId5"/>
          <a:stretch>
            <a:fillRect/>
          </a:stretch>
        </p:blipFill>
        <p:spPr>
          <a:xfrm>
            <a:off x="2133600" y="5780315"/>
            <a:ext cx="1001487" cy="1008744"/>
          </a:xfrm>
          <a:prstGeom prst="rect">
            <a:avLst/>
          </a:prstGeom>
        </p:spPr>
      </p:pic>
      <p:pic>
        <p:nvPicPr>
          <p:cNvPr id="8" name="Picture 8">
            <a:extLst>
              <a:ext uri="{FF2B5EF4-FFF2-40B4-BE49-F238E27FC236}">
                <a16:creationId xmlns:a16="http://schemas.microsoft.com/office/drawing/2014/main" id="{132E8092-A45F-4D63-A9DE-BDBDDEF63816}"/>
              </a:ext>
            </a:extLst>
          </p:cNvPr>
          <p:cNvPicPr>
            <a:picLocks noChangeAspect="1"/>
          </p:cNvPicPr>
          <p:nvPr/>
        </p:nvPicPr>
        <p:blipFill>
          <a:blip r:embed="rId6"/>
          <a:stretch>
            <a:fillRect/>
          </a:stretch>
        </p:blipFill>
        <p:spPr>
          <a:xfrm>
            <a:off x="409560" y="5890918"/>
            <a:ext cx="1727200" cy="793038"/>
          </a:xfrm>
          <a:prstGeom prst="rect">
            <a:avLst/>
          </a:prstGeom>
        </p:spPr>
      </p:pic>
      <p:pic>
        <p:nvPicPr>
          <p:cNvPr id="9" name="Picture 9" descr="Icon&#10;&#10;Description automatically generated">
            <a:extLst>
              <a:ext uri="{FF2B5EF4-FFF2-40B4-BE49-F238E27FC236}">
                <a16:creationId xmlns:a16="http://schemas.microsoft.com/office/drawing/2014/main" id="{1F610AE9-120D-400A-9606-5966BCFD0475}"/>
              </a:ext>
            </a:extLst>
          </p:cNvPr>
          <p:cNvPicPr>
            <a:picLocks noChangeAspect="1"/>
          </p:cNvPicPr>
          <p:nvPr/>
        </p:nvPicPr>
        <p:blipFill>
          <a:blip r:embed="rId7"/>
          <a:stretch>
            <a:fillRect/>
          </a:stretch>
        </p:blipFill>
        <p:spPr>
          <a:xfrm>
            <a:off x="4928830" y="4611445"/>
            <a:ext cx="2278743" cy="2075543"/>
          </a:xfrm>
          <a:prstGeom prst="rect">
            <a:avLst/>
          </a:prstGeom>
        </p:spPr>
      </p:pic>
      <p:sp>
        <p:nvSpPr>
          <p:cNvPr id="10" name="Arrow: Right 9">
            <a:extLst>
              <a:ext uri="{FF2B5EF4-FFF2-40B4-BE49-F238E27FC236}">
                <a16:creationId xmlns:a16="http://schemas.microsoft.com/office/drawing/2014/main" id="{88BF4580-C72F-4C2B-BF0F-ED58E2F1E493}"/>
              </a:ext>
            </a:extLst>
          </p:cNvPr>
          <p:cNvSpPr/>
          <p:nvPr/>
        </p:nvSpPr>
        <p:spPr>
          <a:xfrm>
            <a:off x="7413826" y="5211427"/>
            <a:ext cx="1574799" cy="747485"/>
          </a:xfrm>
          <a:prstGeom prst="rightArrow">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099EE85E-9260-41AE-8F66-811EFDEB9376}"/>
              </a:ext>
            </a:extLst>
          </p:cNvPr>
          <p:cNvSpPr/>
          <p:nvPr/>
        </p:nvSpPr>
        <p:spPr>
          <a:xfrm rot="16200000">
            <a:off x="449108" y="4029272"/>
            <a:ext cx="2145187" cy="488453"/>
          </a:xfrm>
          <a:prstGeom prst="rightArrow">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36307E87-9CD9-42F3-8BAB-8D1C69D1B711}"/>
              </a:ext>
            </a:extLst>
          </p:cNvPr>
          <p:cNvSpPr/>
          <p:nvPr/>
        </p:nvSpPr>
        <p:spPr>
          <a:xfrm>
            <a:off x="3047248" y="2567277"/>
            <a:ext cx="1763486" cy="486228"/>
          </a:xfrm>
          <a:prstGeom prst="rightArrow">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E04F5DD-C0C4-4E8A-A9A4-F1602C81423F}"/>
              </a:ext>
            </a:extLst>
          </p:cNvPr>
          <p:cNvSpPr txBox="1"/>
          <p:nvPr/>
        </p:nvSpPr>
        <p:spPr>
          <a:xfrm>
            <a:off x="650875" y="5324474"/>
            <a:ext cx="192314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u="sng"/>
              <a:t>Data Source</a:t>
            </a:r>
            <a:endParaRPr lang="en-US" sz="2400" u="sng">
              <a:cs typeface="Calibri"/>
            </a:endParaRPr>
          </a:p>
        </p:txBody>
      </p:sp>
      <p:sp>
        <p:nvSpPr>
          <p:cNvPr id="15" name="Arrow: Right 14">
            <a:extLst>
              <a:ext uri="{FF2B5EF4-FFF2-40B4-BE49-F238E27FC236}">
                <a16:creationId xmlns:a16="http://schemas.microsoft.com/office/drawing/2014/main" id="{D3524173-4B66-40AA-893C-4FE8D7FC9EAD}"/>
              </a:ext>
            </a:extLst>
          </p:cNvPr>
          <p:cNvSpPr/>
          <p:nvPr/>
        </p:nvSpPr>
        <p:spPr>
          <a:xfrm rot="5400000">
            <a:off x="5525562" y="3427248"/>
            <a:ext cx="1139371" cy="551542"/>
          </a:xfrm>
          <a:prstGeom prst="rightArrow">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AAC21F6-DEE1-4273-9174-9C11327D0850}"/>
              </a:ext>
            </a:extLst>
          </p:cNvPr>
          <p:cNvSpPr txBox="1"/>
          <p:nvPr/>
        </p:nvSpPr>
        <p:spPr>
          <a:xfrm>
            <a:off x="62869" y="1785329"/>
            <a:ext cx="341933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u="sng">
                <a:ea typeface="+mn-lt"/>
                <a:cs typeface="+mn-lt"/>
              </a:rPr>
              <a:t>Google Cloud Storage</a:t>
            </a:r>
            <a:endParaRPr lang="en-US" u="sng">
              <a:cs typeface="Calibri"/>
            </a:endParaRPr>
          </a:p>
        </p:txBody>
      </p:sp>
      <p:sp>
        <p:nvSpPr>
          <p:cNvPr id="17" name="TextBox 16">
            <a:extLst>
              <a:ext uri="{FF2B5EF4-FFF2-40B4-BE49-F238E27FC236}">
                <a16:creationId xmlns:a16="http://schemas.microsoft.com/office/drawing/2014/main" id="{7FE63F2C-033E-4908-8376-C77A6FEA2AD4}"/>
              </a:ext>
            </a:extLst>
          </p:cNvPr>
          <p:cNvSpPr txBox="1"/>
          <p:nvPr/>
        </p:nvSpPr>
        <p:spPr>
          <a:xfrm>
            <a:off x="4743904" y="1782988"/>
            <a:ext cx="359228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u="sng"/>
              <a:t>Google Cloud Platform</a:t>
            </a:r>
            <a:endParaRPr lang="en-US" u="sng">
              <a:cs typeface="Calibri"/>
            </a:endParaRPr>
          </a:p>
        </p:txBody>
      </p:sp>
      <p:sp>
        <p:nvSpPr>
          <p:cNvPr id="18" name="TextBox 17">
            <a:extLst>
              <a:ext uri="{FF2B5EF4-FFF2-40B4-BE49-F238E27FC236}">
                <a16:creationId xmlns:a16="http://schemas.microsoft.com/office/drawing/2014/main" id="{E4519DCC-46C2-4FA6-BD5F-26DB35F48EC4}"/>
              </a:ext>
            </a:extLst>
          </p:cNvPr>
          <p:cNvSpPr txBox="1"/>
          <p:nvPr/>
        </p:nvSpPr>
        <p:spPr>
          <a:xfrm>
            <a:off x="4983389" y="4206874"/>
            <a:ext cx="237308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u="sng">
                <a:cs typeface="Calibri"/>
              </a:rPr>
              <a:t>Personal Camera</a:t>
            </a:r>
          </a:p>
        </p:txBody>
      </p:sp>
      <p:sp>
        <p:nvSpPr>
          <p:cNvPr id="19" name="TextBox 18">
            <a:extLst>
              <a:ext uri="{FF2B5EF4-FFF2-40B4-BE49-F238E27FC236}">
                <a16:creationId xmlns:a16="http://schemas.microsoft.com/office/drawing/2014/main" id="{2829B907-4B1B-44B5-9C26-109497A770B9}"/>
              </a:ext>
            </a:extLst>
          </p:cNvPr>
          <p:cNvSpPr txBox="1"/>
          <p:nvPr/>
        </p:nvSpPr>
        <p:spPr>
          <a:xfrm>
            <a:off x="9402989" y="4395559"/>
            <a:ext cx="29681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u="sng">
                <a:cs typeface="Calibri"/>
              </a:rPr>
              <a:t>Facial Recognition</a:t>
            </a:r>
            <a:endParaRPr lang="en-US" u="sng">
              <a:cs typeface="Calibri"/>
            </a:endParaRPr>
          </a:p>
        </p:txBody>
      </p:sp>
      <p:pic>
        <p:nvPicPr>
          <p:cNvPr id="3" name="Picture 19" descr="Text&#10;&#10;Description automatically generated">
            <a:extLst>
              <a:ext uri="{FF2B5EF4-FFF2-40B4-BE49-F238E27FC236}">
                <a16:creationId xmlns:a16="http://schemas.microsoft.com/office/drawing/2014/main" id="{1EE791E8-DD65-4116-B956-9855C304FFFB}"/>
              </a:ext>
            </a:extLst>
          </p:cNvPr>
          <p:cNvPicPr>
            <a:picLocks noChangeAspect="1"/>
          </p:cNvPicPr>
          <p:nvPr/>
        </p:nvPicPr>
        <p:blipFill>
          <a:blip r:embed="rId8"/>
          <a:stretch>
            <a:fillRect/>
          </a:stretch>
        </p:blipFill>
        <p:spPr>
          <a:xfrm>
            <a:off x="152400" y="2097958"/>
            <a:ext cx="2743200" cy="1371600"/>
          </a:xfrm>
          <a:prstGeom prst="rect">
            <a:avLst/>
          </a:prstGeom>
        </p:spPr>
      </p:pic>
    </p:spTree>
    <p:extLst>
      <p:ext uri="{BB962C8B-B14F-4D97-AF65-F5344CB8AC3E}">
        <p14:creationId xmlns:p14="http://schemas.microsoft.com/office/powerpoint/2010/main" val="3628767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F0142F8B-C0E0-41CE-A69F-AD2D9D21CAF4}"/>
              </a:ext>
            </a:extLst>
          </p:cNvPr>
          <p:cNvSpPr>
            <a:spLocks noGrp="1"/>
          </p:cNvSpPr>
          <p:nvPr>
            <p:ph type="title"/>
          </p:nvPr>
        </p:nvSpPr>
        <p:spPr>
          <a:xfrm>
            <a:off x="2017178" y="261484"/>
            <a:ext cx="8875761" cy="836783"/>
          </a:xfrm>
        </p:spPr>
        <p:txBody>
          <a:bodyPr>
            <a:normAutofit fontScale="90000"/>
          </a:bodyPr>
          <a:lstStyle/>
          <a:p>
            <a:r>
              <a:rPr lang="en-US" sz="5000">
                <a:cs typeface="Calibri Light"/>
              </a:rPr>
              <a:t>Application Development Plan Detail</a:t>
            </a:r>
            <a:endParaRPr lang="en-US" sz="5000" err="1"/>
          </a:p>
        </p:txBody>
      </p:sp>
      <p:cxnSp>
        <p:nvCxnSpPr>
          <p:cNvPr id="11" name="Straight Connector 1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3"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3111"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5"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91891"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7"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17571"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aphicFrame>
        <p:nvGraphicFramePr>
          <p:cNvPr id="5" name="Content Placeholder 2">
            <a:extLst>
              <a:ext uri="{FF2B5EF4-FFF2-40B4-BE49-F238E27FC236}">
                <a16:creationId xmlns:a16="http://schemas.microsoft.com/office/drawing/2014/main" id="{7579397D-869B-4C73-9D92-001527B74A01}"/>
              </a:ext>
            </a:extLst>
          </p:cNvPr>
          <p:cNvGraphicFramePr>
            <a:graphicFrameLocks noGrp="1"/>
          </p:cNvGraphicFramePr>
          <p:nvPr>
            <p:ph idx="1"/>
            <p:extLst>
              <p:ext uri="{D42A27DB-BD31-4B8C-83A1-F6EECF244321}">
                <p14:modId xmlns:p14="http://schemas.microsoft.com/office/powerpoint/2010/main" val="1110478798"/>
              </p:ext>
            </p:extLst>
          </p:nvPr>
        </p:nvGraphicFramePr>
        <p:xfrm>
          <a:off x="1282610" y="1096751"/>
          <a:ext cx="10437273" cy="55953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9576965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18</Slides>
  <Notes>0</Notes>
  <HiddenSlides>0</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Image Recognition Proposal Presentation</vt:lpstr>
      <vt:lpstr>Agenda</vt:lpstr>
      <vt:lpstr>About the Company</vt:lpstr>
      <vt:lpstr>Objective</vt:lpstr>
      <vt:lpstr>Problem Description</vt:lpstr>
      <vt:lpstr>Solution Description</vt:lpstr>
      <vt:lpstr>Evaluation Criteria</vt:lpstr>
      <vt:lpstr>Application Development Plan</vt:lpstr>
      <vt:lpstr>Application Development Plan Detail</vt:lpstr>
      <vt:lpstr>Deep Neural Nets</vt:lpstr>
      <vt:lpstr>Data Integration </vt:lpstr>
      <vt:lpstr>Data Sourcing and Retrieval</vt:lpstr>
      <vt:lpstr>Data Storage</vt:lpstr>
      <vt:lpstr>Features</vt:lpstr>
      <vt:lpstr>Future Outlook</vt:lpstr>
      <vt:lpstr>Challenges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4</cp:revision>
  <dcterms:created xsi:type="dcterms:W3CDTF">2021-06-25T21:18:29Z</dcterms:created>
  <dcterms:modified xsi:type="dcterms:W3CDTF">2021-06-29T17:28:31Z</dcterms:modified>
</cp:coreProperties>
</file>